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9"/>
  </p:notesMasterIdLst>
  <p:sldIdLst>
    <p:sldId id="256" r:id="rId5"/>
    <p:sldId id="257" r:id="rId6"/>
    <p:sldId id="292" r:id="rId7"/>
    <p:sldId id="288" r:id="rId8"/>
    <p:sldId id="284" r:id="rId9"/>
    <p:sldId id="289" r:id="rId10"/>
    <p:sldId id="290" r:id="rId11"/>
    <p:sldId id="258" r:id="rId12"/>
    <p:sldId id="291" r:id="rId13"/>
    <p:sldId id="259" r:id="rId14"/>
    <p:sldId id="260" r:id="rId15"/>
    <p:sldId id="261" r:id="rId16"/>
    <p:sldId id="262" r:id="rId17"/>
    <p:sldId id="270" r:id="rId18"/>
    <p:sldId id="293" r:id="rId19"/>
    <p:sldId id="295" r:id="rId20"/>
    <p:sldId id="271" r:id="rId21"/>
    <p:sldId id="272" r:id="rId22"/>
    <p:sldId id="277" r:id="rId23"/>
    <p:sldId id="273" r:id="rId24"/>
    <p:sldId id="296" r:id="rId25"/>
    <p:sldId id="274" r:id="rId26"/>
    <p:sldId id="275" r:id="rId27"/>
    <p:sldId id="276" r:id="rId28"/>
  </p:sldIdLst>
  <p:sldSz cx="12193588" cy="6858000"/>
  <p:notesSz cx="7010400" cy="923607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0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756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0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4">
    <p:pos x="10" y="10"/>
    <p:text/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20T12:34:52" idx="5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1">
            <a:extLst>
              <a:ext uri="{FF2B5EF4-FFF2-40B4-BE49-F238E27FC236}">
                <a16:creationId xmlns:a16="http://schemas.microsoft.com/office/drawing/2014/main" id="{58372D4B-14D0-400E-8B14-96CF681275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3" name="AutoShape 2">
            <a:extLst>
              <a:ext uri="{FF2B5EF4-FFF2-40B4-BE49-F238E27FC236}">
                <a16:creationId xmlns:a16="http://schemas.microsoft.com/office/drawing/2014/main" id="{4B03FB8C-1BAB-41CD-80EF-2E6016F83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4" name="AutoShape 3">
            <a:extLst>
              <a:ext uri="{FF2B5EF4-FFF2-40B4-BE49-F238E27FC236}">
                <a16:creationId xmlns:a16="http://schemas.microsoft.com/office/drawing/2014/main" id="{3E58E4F6-B71E-48CA-B18E-4E65AB505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093D6B3C-9DD3-4898-931D-EA6C8C958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6" name="AutoShape 5">
            <a:extLst>
              <a:ext uri="{FF2B5EF4-FFF2-40B4-BE49-F238E27FC236}">
                <a16:creationId xmlns:a16="http://schemas.microsoft.com/office/drawing/2014/main" id="{E95E1414-A6DA-4473-835F-6A88CE6AD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7" name="AutoShape 6">
            <a:extLst>
              <a:ext uri="{FF2B5EF4-FFF2-40B4-BE49-F238E27FC236}">
                <a16:creationId xmlns:a16="http://schemas.microsoft.com/office/drawing/2014/main" id="{EA6BFF1A-8AA2-42C8-AEA1-4ACC1F2A0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8" name="AutoShape 7">
            <a:extLst>
              <a:ext uri="{FF2B5EF4-FFF2-40B4-BE49-F238E27FC236}">
                <a16:creationId xmlns:a16="http://schemas.microsoft.com/office/drawing/2014/main" id="{DDD5BF98-F23A-4063-B428-B1E4A729F0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29" name="AutoShape 8">
            <a:extLst>
              <a:ext uri="{FF2B5EF4-FFF2-40B4-BE49-F238E27FC236}">
                <a16:creationId xmlns:a16="http://schemas.microsoft.com/office/drawing/2014/main" id="{E2D519C4-D1B8-4FFE-94EC-68100901B9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0" name="AutoShape 9">
            <a:extLst>
              <a:ext uri="{FF2B5EF4-FFF2-40B4-BE49-F238E27FC236}">
                <a16:creationId xmlns:a16="http://schemas.microsoft.com/office/drawing/2014/main" id="{BBCD2CA5-CB2E-4271-83C5-C1657A0A5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1" name="AutoShape 10">
            <a:extLst>
              <a:ext uri="{FF2B5EF4-FFF2-40B4-BE49-F238E27FC236}">
                <a16:creationId xmlns:a16="http://schemas.microsoft.com/office/drawing/2014/main" id="{DDE45820-4C49-498E-BEAC-2180C400F4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010400" cy="9236075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2" name="Text Box 11">
            <a:extLst>
              <a:ext uri="{FF2B5EF4-FFF2-40B4-BE49-F238E27FC236}">
                <a16:creationId xmlns:a16="http://schemas.microsoft.com/office/drawing/2014/main" id="{89568726-BB3E-44F6-8200-8F16411A5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3" name="Text Box 12">
            <a:extLst>
              <a:ext uri="{FF2B5EF4-FFF2-40B4-BE49-F238E27FC236}">
                <a16:creationId xmlns:a16="http://schemas.microsoft.com/office/drawing/2014/main" id="{30FA3FDD-7061-43EC-95A0-A61034B5B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0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34" name="Rectangle 13">
            <a:extLst>
              <a:ext uri="{FF2B5EF4-FFF2-40B4-BE49-F238E27FC236}">
                <a16:creationId xmlns:a16="http://schemas.microsoft.com/office/drawing/2014/main" id="{9F7F4AA3-7793-444C-A82E-76FC0D26E28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430213" y="692150"/>
            <a:ext cx="6134100" cy="3449638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4">
            <a:extLst>
              <a:ext uri="{FF2B5EF4-FFF2-40B4-BE49-F238E27FC236}">
                <a16:creationId xmlns:a16="http://schemas.microsoft.com/office/drawing/2014/main" id="{E5CEC415-33F6-43C8-ADA7-AF0233CF35D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00088" y="4387850"/>
            <a:ext cx="5592762" cy="41386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  <p:sp>
        <p:nvSpPr>
          <p:cNvPr id="30736" name="Text Box 15">
            <a:extLst>
              <a:ext uri="{FF2B5EF4-FFF2-40B4-BE49-F238E27FC236}">
                <a16:creationId xmlns:a16="http://schemas.microsoft.com/office/drawing/2014/main" id="{A046DE7D-513F-4A2A-826B-20F8EECEEE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31A2EB4D-D181-4C57-AC36-95E0C02EF39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70338" y="8772525"/>
            <a:ext cx="3022600" cy="4460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marL="215900" indent="-201613" algn="r" eaLnBrk="1" hangingPunct="1">
              <a:buSzPct val="10000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849ED4F-285E-4C18-AD8D-1AEFA4A92B0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>
            <a:extLst>
              <a:ext uri="{FF2B5EF4-FFF2-40B4-BE49-F238E27FC236}">
                <a16:creationId xmlns:a16="http://schemas.microsoft.com/office/drawing/2014/main" id="{FA9C8B3D-5C04-428A-82DB-875B34001E9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574706ED-FCD8-4A50-B78E-B6A6E6EF63A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7" name="Text Box 1">
            <a:extLst>
              <a:ext uri="{FF2B5EF4-FFF2-40B4-BE49-F238E27FC236}">
                <a16:creationId xmlns:a16="http://schemas.microsoft.com/office/drawing/2014/main" id="{2F8918E2-C532-4894-A8A2-6A0EE749D4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92EAFFC9-E1BB-4CEA-BF16-C5D27E632F3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8" name="Text Box 2">
            <a:extLst>
              <a:ext uri="{FF2B5EF4-FFF2-40B4-BE49-F238E27FC236}">
                <a16:creationId xmlns:a16="http://schemas.microsoft.com/office/drawing/2014/main" id="{926AD50D-5431-43CC-8D21-63E93EB2C3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A16AE700-0CEF-4EAC-887E-9BBD0261B84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31593D20-06A9-47F0-99D1-5233A953A4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E8DD1C6-2D25-44DB-A645-51B4EC97CB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1750" name="Rectangle 4">
            <a:extLst>
              <a:ext uri="{FF2B5EF4-FFF2-40B4-BE49-F238E27FC236}">
                <a16:creationId xmlns:a16="http://schemas.microsoft.com/office/drawing/2014/main" id="{41F770AF-EA9F-4890-BD2E-7413D9482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1" name="Rectangle 5">
            <a:extLst>
              <a:ext uri="{FF2B5EF4-FFF2-40B4-BE49-F238E27FC236}">
                <a16:creationId xmlns:a16="http://schemas.microsoft.com/office/drawing/2014/main" id="{AAC44A20-2CB3-4E31-93B5-0D83974098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6">
            <a:extLst>
              <a:ext uri="{FF2B5EF4-FFF2-40B4-BE49-F238E27FC236}">
                <a16:creationId xmlns:a16="http://schemas.microsoft.com/office/drawing/2014/main" id="{2EF66F72-989B-40DD-BB87-A6D90F45997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1B20B2-3F0F-4DC6-837C-D7B6553311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CADECF54-E2DD-4B60-88D4-B09B9D1E8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C15BAFB-4C95-415F-B98F-EDE8B952B7F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8" name="Text Box 2">
            <a:extLst>
              <a:ext uri="{FF2B5EF4-FFF2-40B4-BE49-F238E27FC236}">
                <a16:creationId xmlns:a16="http://schemas.microsoft.com/office/drawing/2014/main" id="{D0B37586-3721-4681-A283-F608A3B24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CE0FB4F-CBAA-4393-8825-B36E0F3B123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69" name="Text Box 3">
            <a:extLst>
              <a:ext uri="{FF2B5EF4-FFF2-40B4-BE49-F238E27FC236}">
                <a16:creationId xmlns:a16="http://schemas.microsoft.com/office/drawing/2014/main" id="{D169E3C5-BE0C-46E6-90D0-B04A51920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D305AF6-EA3E-45B2-B40A-6A67AFE25AE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6870" name="Rectangle 4">
            <a:extLst>
              <a:ext uri="{FF2B5EF4-FFF2-40B4-BE49-F238E27FC236}">
                <a16:creationId xmlns:a16="http://schemas.microsoft.com/office/drawing/2014/main" id="{8ECA67F8-B854-40AF-B00A-39884C4C5B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71" name="Rectangle 5">
            <a:extLst>
              <a:ext uri="{FF2B5EF4-FFF2-40B4-BE49-F238E27FC236}">
                <a16:creationId xmlns:a16="http://schemas.microsoft.com/office/drawing/2014/main" id="{06FE1D2D-EB52-4531-B00E-22CB528EFC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6">
            <a:extLst>
              <a:ext uri="{FF2B5EF4-FFF2-40B4-BE49-F238E27FC236}">
                <a16:creationId xmlns:a16="http://schemas.microsoft.com/office/drawing/2014/main" id="{DBCD86DF-A068-43E8-8B7A-FCE6A2EB406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204AE2C-67E6-4EBD-8C37-EEE34AE1C53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 Box 1">
            <a:extLst>
              <a:ext uri="{FF2B5EF4-FFF2-40B4-BE49-F238E27FC236}">
                <a16:creationId xmlns:a16="http://schemas.microsoft.com/office/drawing/2014/main" id="{6F45B004-BC5F-4B01-8468-BC693FE6F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37CA83F-791C-4D8F-BFB3-F513BFDA8F9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2" name="Text Box 2">
            <a:extLst>
              <a:ext uri="{FF2B5EF4-FFF2-40B4-BE49-F238E27FC236}">
                <a16:creationId xmlns:a16="http://schemas.microsoft.com/office/drawing/2014/main" id="{66DB466A-9275-45C0-837D-8AADD643F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7FB2157-65D9-4032-B186-717DDD15FA2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3" name="Text Box 3">
            <a:extLst>
              <a:ext uri="{FF2B5EF4-FFF2-40B4-BE49-F238E27FC236}">
                <a16:creationId xmlns:a16="http://schemas.microsoft.com/office/drawing/2014/main" id="{548727E7-F2D2-4467-A45C-0E19D3BD66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C291849-BA9B-4FC4-A484-85C6F14CC8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7894" name="Rectangle 4">
            <a:extLst>
              <a:ext uri="{FF2B5EF4-FFF2-40B4-BE49-F238E27FC236}">
                <a16:creationId xmlns:a16="http://schemas.microsoft.com/office/drawing/2014/main" id="{8FC08423-6A8F-4923-AB58-54C966C3CF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5" name="Rectangle 5">
            <a:extLst>
              <a:ext uri="{FF2B5EF4-FFF2-40B4-BE49-F238E27FC236}">
                <a16:creationId xmlns:a16="http://schemas.microsoft.com/office/drawing/2014/main" id="{F9897EA7-5376-48A4-8A73-FE139345E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6">
            <a:extLst>
              <a:ext uri="{FF2B5EF4-FFF2-40B4-BE49-F238E27FC236}">
                <a16:creationId xmlns:a16="http://schemas.microsoft.com/office/drawing/2014/main" id="{CBE2AD09-F1BB-4172-839E-FBE6A547D1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4E23A6E-1E80-4C9C-818F-764399A20E3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9" name="Text Box 1">
            <a:extLst>
              <a:ext uri="{FF2B5EF4-FFF2-40B4-BE49-F238E27FC236}">
                <a16:creationId xmlns:a16="http://schemas.microsoft.com/office/drawing/2014/main" id="{3EBCCA17-0544-4D95-9424-BB2FA5C16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9A9A4B-EEF9-45F7-879D-5B955B6E91F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0" name="Text Box 2">
            <a:extLst>
              <a:ext uri="{FF2B5EF4-FFF2-40B4-BE49-F238E27FC236}">
                <a16:creationId xmlns:a16="http://schemas.microsoft.com/office/drawing/2014/main" id="{9396EEA5-2E7E-406D-A5DE-E8F821F0B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526557F-8F98-4898-8491-E6B7FD7AB77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1" name="Text Box 3">
            <a:extLst>
              <a:ext uri="{FF2B5EF4-FFF2-40B4-BE49-F238E27FC236}">
                <a16:creationId xmlns:a16="http://schemas.microsoft.com/office/drawing/2014/main" id="{74A47BD1-768E-4DB5-B87D-1CA44D11A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6939F09-B08B-418C-B5C1-F34CFC18138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9942" name="Rectangle 4">
            <a:extLst>
              <a:ext uri="{FF2B5EF4-FFF2-40B4-BE49-F238E27FC236}">
                <a16:creationId xmlns:a16="http://schemas.microsoft.com/office/drawing/2014/main" id="{7D5A7D64-80A3-4594-B103-91534186E6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3" name="Rectangle 5">
            <a:extLst>
              <a:ext uri="{FF2B5EF4-FFF2-40B4-BE49-F238E27FC236}">
                <a16:creationId xmlns:a16="http://schemas.microsoft.com/office/drawing/2014/main" id="{8424023D-8C0B-44B8-9152-8018E8E6B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6">
            <a:extLst>
              <a:ext uri="{FF2B5EF4-FFF2-40B4-BE49-F238E27FC236}">
                <a16:creationId xmlns:a16="http://schemas.microsoft.com/office/drawing/2014/main" id="{0EDA8A1F-7FFF-4136-9C70-441E590EF58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C64B257-83C6-4FB7-8781-A2F91BD6309E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FF01B1BF-619E-490E-81DF-88E5DB55E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0A319DD-F091-45D4-8941-27AE7AF5382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4" name="Text Box 2">
            <a:extLst>
              <a:ext uri="{FF2B5EF4-FFF2-40B4-BE49-F238E27FC236}">
                <a16:creationId xmlns:a16="http://schemas.microsoft.com/office/drawing/2014/main" id="{2573362B-EA53-4DD1-8772-6996D99AE2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3753265-0BF7-4F58-AA12-9F419C38673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5" name="Text Box 3">
            <a:extLst>
              <a:ext uri="{FF2B5EF4-FFF2-40B4-BE49-F238E27FC236}">
                <a16:creationId xmlns:a16="http://schemas.microsoft.com/office/drawing/2014/main" id="{FFA01F06-FD03-4F3A-9613-994D815437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838F2F6-1B7C-4528-A633-1E4EB96C8D5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17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0966" name="Rectangle 4">
            <a:extLst>
              <a:ext uri="{FF2B5EF4-FFF2-40B4-BE49-F238E27FC236}">
                <a16:creationId xmlns:a16="http://schemas.microsoft.com/office/drawing/2014/main" id="{4C82D0C9-C9BE-4BF5-8688-4E1805DB6F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7" name="Rectangle 5">
            <a:extLst>
              <a:ext uri="{FF2B5EF4-FFF2-40B4-BE49-F238E27FC236}">
                <a16:creationId xmlns:a16="http://schemas.microsoft.com/office/drawing/2014/main" id="{8F4F257E-8815-4B84-A92B-B40DC6C7C2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6">
            <a:extLst>
              <a:ext uri="{FF2B5EF4-FFF2-40B4-BE49-F238E27FC236}">
                <a16:creationId xmlns:a16="http://schemas.microsoft.com/office/drawing/2014/main" id="{FBFD902B-9C03-4AA6-ABBE-A9D7649CB2F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E7C5A03-FF7A-4FED-A506-3AE432713C8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7" name="Rectangle 1">
            <a:extLst>
              <a:ext uri="{FF2B5EF4-FFF2-40B4-BE49-F238E27FC236}">
                <a16:creationId xmlns:a16="http://schemas.microsoft.com/office/drawing/2014/main" id="{AAF137DB-F05D-489B-8F44-DAB887FBFA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988" name="Rectangle 2">
            <a:extLst>
              <a:ext uri="{FF2B5EF4-FFF2-40B4-BE49-F238E27FC236}">
                <a16:creationId xmlns:a16="http://schemas.microsoft.com/office/drawing/2014/main" id="{9B8318B9-75EF-4E83-A7ED-5AA8E6986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6">
            <a:extLst>
              <a:ext uri="{FF2B5EF4-FFF2-40B4-BE49-F238E27FC236}">
                <a16:creationId xmlns:a16="http://schemas.microsoft.com/office/drawing/2014/main" id="{A68D39DE-F2A1-4868-B75F-06A5D010F0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3D56E394-7D53-4E8A-9165-2403E726E1BB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F31D22FB-3366-4F99-A49C-DABD6E12C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E8316F8-B48F-4635-B3FE-012D058BB4F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8" name="Text Box 2">
            <a:extLst>
              <a:ext uri="{FF2B5EF4-FFF2-40B4-BE49-F238E27FC236}">
                <a16:creationId xmlns:a16="http://schemas.microsoft.com/office/drawing/2014/main" id="{CFD7A88B-BD63-46DE-8875-C0945FB6E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6DA181B8-5BEB-4634-B32E-840A7CE71B47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09" name="Text Box 3">
            <a:extLst>
              <a:ext uri="{FF2B5EF4-FFF2-40B4-BE49-F238E27FC236}">
                <a16:creationId xmlns:a16="http://schemas.microsoft.com/office/drawing/2014/main" id="{A703A510-43C0-496F-942A-AA76AE76B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2DA078F-7521-419E-9ACB-6DE95705778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19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7110" name="Rectangle 4">
            <a:extLst>
              <a:ext uri="{FF2B5EF4-FFF2-40B4-BE49-F238E27FC236}">
                <a16:creationId xmlns:a16="http://schemas.microsoft.com/office/drawing/2014/main" id="{A30C6F5D-E7A9-4C7A-A40C-39CDAEC5B9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11" name="Rectangle 5">
            <a:extLst>
              <a:ext uri="{FF2B5EF4-FFF2-40B4-BE49-F238E27FC236}">
                <a16:creationId xmlns:a16="http://schemas.microsoft.com/office/drawing/2014/main" id="{EC59F793-4480-4005-857B-A414962536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6">
            <a:extLst>
              <a:ext uri="{FF2B5EF4-FFF2-40B4-BE49-F238E27FC236}">
                <a16:creationId xmlns:a16="http://schemas.microsoft.com/office/drawing/2014/main" id="{0281F022-F380-406A-BC73-3254E5768A7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C7C76CD-E46A-46D7-A101-57D39D120DD8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B8C6D122-5EAE-458E-B385-E73A98A45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9943B1E-210F-4963-BFA6-97C3DE8EE24C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2" name="Text Box 2">
            <a:extLst>
              <a:ext uri="{FF2B5EF4-FFF2-40B4-BE49-F238E27FC236}">
                <a16:creationId xmlns:a16="http://schemas.microsoft.com/office/drawing/2014/main" id="{E4CE5FAC-125A-49B1-BC1E-43000187AE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7B20C-3528-481C-9202-D03F9F9B3F41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3" name="Text Box 3">
            <a:extLst>
              <a:ext uri="{FF2B5EF4-FFF2-40B4-BE49-F238E27FC236}">
                <a16:creationId xmlns:a16="http://schemas.microsoft.com/office/drawing/2014/main" id="{72DE16C9-CD06-459F-BF72-EB66F29F1E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887BF09-8C63-46D0-ADDD-D76D09A0CFB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21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3014" name="Rectangle 4">
            <a:extLst>
              <a:ext uri="{FF2B5EF4-FFF2-40B4-BE49-F238E27FC236}">
                <a16:creationId xmlns:a16="http://schemas.microsoft.com/office/drawing/2014/main" id="{5161CC59-0A20-469F-9A2A-484D2EDE5D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5" name="Rectangle 5">
            <a:extLst>
              <a:ext uri="{FF2B5EF4-FFF2-40B4-BE49-F238E27FC236}">
                <a16:creationId xmlns:a16="http://schemas.microsoft.com/office/drawing/2014/main" id="{736CFD10-AA42-481D-B410-A0F5064B9E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46067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6">
            <a:extLst>
              <a:ext uri="{FF2B5EF4-FFF2-40B4-BE49-F238E27FC236}">
                <a16:creationId xmlns:a16="http://schemas.microsoft.com/office/drawing/2014/main" id="{584267EA-AFE7-45B4-9CF3-72A611B8D94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B1ACDE8-838F-47DC-981E-6F5844EFBEC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035" name="Text Box 1">
            <a:extLst>
              <a:ext uri="{FF2B5EF4-FFF2-40B4-BE49-F238E27FC236}">
                <a16:creationId xmlns:a16="http://schemas.microsoft.com/office/drawing/2014/main" id="{F3731A05-B09D-4809-89AC-58BEB3A95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96CA6B1-48F0-40BF-B103-97D72B1C849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6" name="Text Box 2">
            <a:extLst>
              <a:ext uri="{FF2B5EF4-FFF2-40B4-BE49-F238E27FC236}">
                <a16:creationId xmlns:a16="http://schemas.microsoft.com/office/drawing/2014/main" id="{B824D202-4951-4088-ACE4-5F05F7744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1AE1A7E9-5C6E-4D98-9258-51D2D4BE2814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4037" name="Rectangle 3">
            <a:extLst>
              <a:ext uri="{FF2B5EF4-FFF2-40B4-BE49-F238E27FC236}">
                <a16:creationId xmlns:a16="http://schemas.microsoft.com/office/drawing/2014/main" id="{47A50BED-670A-4DF1-873F-1284C87BC65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4038" name="Rectangle 4">
            <a:extLst>
              <a:ext uri="{FF2B5EF4-FFF2-40B4-BE49-F238E27FC236}">
                <a16:creationId xmlns:a16="http://schemas.microsoft.com/office/drawing/2014/main" id="{B6199485-A2A2-49EF-A8A9-4D6DD4C240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6">
            <a:extLst>
              <a:ext uri="{FF2B5EF4-FFF2-40B4-BE49-F238E27FC236}">
                <a16:creationId xmlns:a16="http://schemas.microsoft.com/office/drawing/2014/main" id="{E3925B16-36AC-42FE-94B4-1696C62D5D3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435B80AF-8219-4007-8C52-9052EFE5B21F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01D7DEEE-284D-4A84-9D63-5AAB9132CF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3DD84B8F-E504-46A6-8215-DEF6B48E0DDB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0" name="Text Box 2">
            <a:extLst>
              <a:ext uri="{FF2B5EF4-FFF2-40B4-BE49-F238E27FC236}">
                <a16:creationId xmlns:a16="http://schemas.microsoft.com/office/drawing/2014/main" id="{8E3E7E04-3C1F-4B24-816F-27B97D3E60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02773F5-9184-49EA-84EC-00DC92B554E3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1" name="Text Box 3">
            <a:extLst>
              <a:ext uri="{FF2B5EF4-FFF2-40B4-BE49-F238E27FC236}">
                <a16:creationId xmlns:a16="http://schemas.microsoft.com/office/drawing/2014/main" id="{55BEFCC1-0860-43E9-8FF1-996FAA964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B7B97F4-0553-404A-8ADA-BB56F645E138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23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5062" name="Rectangle 4">
            <a:extLst>
              <a:ext uri="{FF2B5EF4-FFF2-40B4-BE49-F238E27FC236}">
                <a16:creationId xmlns:a16="http://schemas.microsoft.com/office/drawing/2014/main" id="{5CFF3459-14E3-44CA-BB7F-4B05F06D03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63" name="Rectangle 5">
            <a:extLst>
              <a:ext uri="{FF2B5EF4-FFF2-40B4-BE49-F238E27FC236}">
                <a16:creationId xmlns:a16="http://schemas.microsoft.com/office/drawing/2014/main" id="{89BEBA76-56CB-4EA3-9448-2563513B0F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6">
            <a:extLst>
              <a:ext uri="{FF2B5EF4-FFF2-40B4-BE49-F238E27FC236}">
                <a16:creationId xmlns:a16="http://schemas.microsoft.com/office/drawing/2014/main" id="{AC828985-E413-41C1-9A5A-8ACF97947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F6B03B-6F63-4021-8BE7-885230EC3E93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36CD7ABB-D385-467B-A967-DE1A0DE29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48026540-0F7F-4D67-B9B5-202F5C250A00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2" name="Text Box 2">
            <a:extLst>
              <a:ext uri="{FF2B5EF4-FFF2-40B4-BE49-F238E27FC236}">
                <a16:creationId xmlns:a16="http://schemas.microsoft.com/office/drawing/2014/main" id="{AB770262-8739-413E-BB5D-2ADF7D6AE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1C8AD20-0F05-4ABF-8C3A-C039CF056AA2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3" name="Text Box 3">
            <a:extLst>
              <a:ext uri="{FF2B5EF4-FFF2-40B4-BE49-F238E27FC236}">
                <a16:creationId xmlns:a16="http://schemas.microsoft.com/office/drawing/2014/main" id="{DA095657-A136-4218-A225-36FC100CFC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D26A7318-CA18-4DE5-BB8F-E0A3FBEAD42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2774" name="Rectangle 4">
            <a:extLst>
              <a:ext uri="{FF2B5EF4-FFF2-40B4-BE49-F238E27FC236}">
                <a16:creationId xmlns:a16="http://schemas.microsoft.com/office/drawing/2014/main" id="{47BE5FA9-BBBD-4375-89EA-6ADAEB55B2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5" name="Rectangle 5">
            <a:extLst>
              <a:ext uri="{FF2B5EF4-FFF2-40B4-BE49-F238E27FC236}">
                <a16:creationId xmlns:a16="http://schemas.microsoft.com/office/drawing/2014/main" id="{DE3F1D51-F869-4544-904F-059A01736C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6">
            <a:extLst>
              <a:ext uri="{FF2B5EF4-FFF2-40B4-BE49-F238E27FC236}">
                <a16:creationId xmlns:a16="http://schemas.microsoft.com/office/drawing/2014/main" id="{A6070898-9A83-49BD-B0D4-9F87C0019C0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0054289A-9ACE-4EDC-9CDC-001B94D4AA0C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083" name="Text Box 1">
            <a:extLst>
              <a:ext uri="{FF2B5EF4-FFF2-40B4-BE49-F238E27FC236}">
                <a16:creationId xmlns:a16="http://schemas.microsoft.com/office/drawing/2014/main" id="{B0FF4BD2-29E5-4EAC-9D90-D4F76DF67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D78BB4E-23B2-4D6A-A222-0017EE0CBD49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4" name="Text Box 2">
            <a:extLst>
              <a:ext uri="{FF2B5EF4-FFF2-40B4-BE49-F238E27FC236}">
                <a16:creationId xmlns:a16="http://schemas.microsoft.com/office/drawing/2014/main" id="{F9E3ABD5-61D0-431D-AFE3-BCD75C5E0A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C0ACFA1E-D847-4C6A-8560-AD96E568B52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24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46085" name="Rectangle 3">
            <a:extLst>
              <a:ext uri="{FF2B5EF4-FFF2-40B4-BE49-F238E27FC236}">
                <a16:creationId xmlns:a16="http://schemas.microsoft.com/office/drawing/2014/main" id="{9F4C6376-72E3-4B53-B47E-3075F82AB5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6086" name="Rectangle 4">
            <a:extLst>
              <a:ext uri="{FF2B5EF4-FFF2-40B4-BE49-F238E27FC236}">
                <a16:creationId xmlns:a16="http://schemas.microsoft.com/office/drawing/2014/main" id="{7EABC1C5-93D8-40A0-BE56-2C70B3923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6">
            <a:extLst>
              <a:ext uri="{FF2B5EF4-FFF2-40B4-BE49-F238E27FC236}">
                <a16:creationId xmlns:a16="http://schemas.microsoft.com/office/drawing/2014/main" id="{D39EB3BB-7B69-46A1-AFB3-559D75FEC5E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E55CEE4-B7E0-4A9C-9A3E-5D3CE96C3F40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227" name="Rectangle 1">
            <a:extLst>
              <a:ext uri="{FF2B5EF4-FFF2-40B4-BE49-F238E27FC236}">
                <a16:creationId xmlns:a16="http://schemas.microsoft.com/office/drawing/2014/main" id="{8C69A84B-8809-4F60-B1EE-8F9056D4D1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7014FE68-8C13-4DF5-9814-EA940992C5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6">
            <a:extLst>
              <a:ext uri="{FF2B5EF4-FFF2-40B4-BE49-F238E27FC236}">
                <a16:creationId xmlns:a16="http://schemas.microsoft.com/office/drawing/2014/main" id="{074C23E6-AC74-4965-A7E1-14ADC8766B9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BA7972E8-EBF4-483C-96D8-F2DEAA96802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3" name="Rectangle 1">
            <a:extLst>
              <a:ext uri="{FF2B5EF4-FFF2-40B4-BE49-F238E27FC236}">
                <a16:creationId xmlns:a16="http://schemas.microsoft.com/office/drawing/2014/main" id="{1F448B3B-FD46-4676-A852-D3F45CA049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9E896511-BC15-4648-B6C0-E7349DCA2A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6">
            <a:extLst>
              <a:ext uri="{FF2B5EF4-FFF2-40B4-BE49-F238E27FC236}">
                <a16:creationId xmlns:a16="http://schemas.microsoft.com/office/drawing/2014/main" id="{A996085F-F9CA-4A60-88E5-9E1E06C53ED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E2707C92-88BD-45F2-86DA-6A2EFF0713B7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251" name="Rectangle 1">
            <a:extLst>
              <a:ext uri="{FF2B5EF4-FFF2-40B4-BE49-F238E27FC236}">
                <a16:creationId xmlns:a16="http://schemas.microsoft.com/office/drawing/2014/main" id="{47A7C825-3F0E-4095-9C16-FD1C01FF5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Rectangle 2">
            <a:extLst>
              <a:ext uri="{FF2B5EF4-FFF2-40B4-BE49-F238E27FC236}">
                <a16:creationId xmlns:a16="http://schemas.microsoft.com/office/drawing/2014/main" id="{8F6F54D0-DD6C-49E0-A36C-82B9FA9A9B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6">
            <a:extLst>
              <a:ext uri="{FF2B5EF4-FFF2-40B4-BE49-F238E27FC236}">
                <a16:creationId xmlns:a16="http://schemas.microsoft.com/office/drawing/2014/main" id="{A7914849-3DE7-45A4-9567-3448537CFE4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FB400674-9911-406E-9568-FC9843E08A79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5" name="Rectangle 1">
            <a:extLst>
              <a:ext uri="{FF2B5EF4-FFF2-40B4-BE49-F238E27FC236}">
                <a16:creationId xmlns:a16="http://schemas.microsoft.com/office/drawing/2014/main" id="{674ED713-E927-4435-950F-0D7DF09D2B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8321A1C1-8BBA-4477-8081-6A829E4083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6">
            <a:extLst>
              <a:ext uri="{FF2B5EF4-FFF2-40B4-BE49-F238E27FC236}">
                <a16:creationId xmlns:a16="http://schemas.microsoft.com/office/drawing/2014/main" id="{9F305975-6069-4BD6-B578-E1F2F9BF04F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C562D330-FCE6-48A8-A0C4-94E0F6CB19A6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1">
            <a:extLst>
              <a:ext uri="{FF2B5EF4-FFF2-40B4-BE49-F238E27FC236}">
                <a16:creationId xmlns:a16="http://schemas.microsoft.com/office/drawing/2014/main" id="{7EDC0BE3-1738-4301-8F4D-83BC4E853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41D1496-C9B2-4E0F-9E96-974CD9BAE19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6" name="Text Box 2">
            <a:extLst>
              <a:ext uri="{FF2B5EF4-FFF2-40B4-BE49-F238E27FC236}">
                <a16:creationId xmlns:a16="http://schemas.microsoft.com/office/drawing/2014/main" id="{C9AF3934-FD21-4DF7-99F0-E3259EFB7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016CF2DD-9A2A-432F-924A-3484798DF685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7" name="Text Box 3">
            <a:extLst>
              <a:ext uri="{FF2B5EF4-FFF2-40B4-BE49-F238E27FC236}">
                <a16:creationId xmlns:a16="http://schemas.microsoft.com/office/drawing/2014/main" id="{4D4B7353-3095-45D0-8262-383C2DA2A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68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FE84AE0F-A5E6-4BD1-8BB0-116BAD8FB5DD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8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3798" name="Rectangle 4">
            <a:extLst>
              <a:ext uri="{FF2B5EF4-FFF2-40B4-BE49-F238E27FC236}">
                <a16:creationId xmlns:a16="http://schemas.microsoft.com/office/drawing/2014/main" id="{2245B0ED-2FDD-496E-B751-68688882EA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3863" y="692150"/>
            <a:ext cx="6162675" cy="34655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9" name="Rectangle 5">
            <a:extLst>
              <a:ext uri="{FF2B5EF4-FFF2-40B4-BE49-F238E27FC236}">
                <a16:creationId xmlns:a16="http://schemas.microsoft.com/office/drawing/2014/main" id="{635C717F-0D7B-48F3-95AC-264D0BAFF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10225" cy="4156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6">
            <a:extLst>
              <a:ext uri="{FF2B5EF4-FFF2-40B4-BE49-F238E27FC236}">
                <a16:creationId xmlns:a16="http://schemas.microsoft.com/office/drawing/2014/main" id="{9E64CD20-2341-4FD4-AF88-015E595BC1D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2A818EC6-13B9-40A4-8189-D5E766982FE4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E7D631-E5B0-4DD7-AC60-35FE5B6816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25775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01213F9-0328-4846-9E9D-0D123F10B4A6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0" name="Text Box 2">
            <a:extLst>
              <a:ext uri="{FF2B5EF4-FFF2-40B4-BE49-F238E27FC236}">
                <a16:creationId xmlns:a16="http://schemas.microsoft.com/office/drawing/2014/main" id="{34040370-A2E6-4211-9EDD-B00CC3AD9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0338" y="8772525"/>
            <a:ext cx="30353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marL="215900" indent="-201613"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159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54AC3B22-44FD-475E-B9B7-3E9B033CB5FF}" type="slidenum">
              <a:rPr lang="ru-RU" altLang="ru-RU"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rPr>
              <a:pPr algn="r" eaLnBrk="1" hangingPunct="1">
                <a:buSzPct val="100000"/>
              </a:pPr>
              <a:t>10</a:t>
            </a:fld>
            <a:endParaRPr lang="ru-RU" altLang="ru-RU" sz="1200">
              <a:solidFill>
                <a:srgbClr val="00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0F9469A3-243F-4D95-B58C-92297071D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7038" y="692150"/>
            <a:ext cx="6154737" cy="34623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2" name="Rectangle 4">
            <a:extLst>
              <a:ext uri="{FF2B5EF4-FFF2-40B4-BE49-F238E27FC236}">
                <a16:creationId xmlns:a16="http://schemas.microsoft.com/office/drawing/2014/main" id="{EACE31C8-8AC0-40C8-9DC6-E3759755A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608637" cy="415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6">
            <a:extLst>
              <a:ext uri="{FF2B5EF4-FFF2-40B4-BE49-F238E27FC236}">
                <a16:creationId xmlns:a16="http://schemas.microsoft.com/office/drawing/2014/main" id="{22F04999-35AC-4BEF-BBED-9EA6FB0AB52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215900" indent="-2016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fld id="{A63CC783-D099-4A77-AB89-E5A858E57D91}" type="slidenum">
              <a:rPr lang="ru-RU" altLang="ru-RU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ru-RU" altLang="ru-RU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843" name="Rectangle 1">
            <a:extLst>
              <a:ext uri="{FF2B5EF4-FFF2-40B4-BE49-F238E27FC236}">
                <a16:creationId xmlns:a16="http://schemas.microsoft.com/office/drawing/2014/main" id="{6EBA93D0-4EDD-483F-9F5A-5F5A0ABA22C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92150"/>
            <a:ext cx="6135687" cy="3451225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8E2EC03D-5D8B-4543-AE21-03B06616E9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0088" y="4387850"/>
            <a:ext cx="5595937" cy="41417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F8CE1C-91ED-4A9D-824F-5DDDDC010E6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54038E7-1C20-4256-8507-96FCD92B23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94A2E1-C7AC-40A5-8592-7AB39874A88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99737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D57A81-29F4-483E-95AC-F25FC4CAF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D414AB-252C-4A8F-ADB5-E24C8D02C65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226A8-8460-4E43-B808-ACF25233E30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4803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1D0C98-17C9-4DC8-B0F5-1DD1360CE8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CAF38-2554-422A-AA16-550994FA3F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566B97-E43D-4437-B559-09320715BB8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5850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5ADD64-0EB1-4A0C-A871-E6A75CFD8EA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1871FDD-61E0-4D5D-9E0C-5B3406243C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8B0B4-18CF-4A2A-9222-0B1DDD2CECF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3382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7B00E77-564A-4D30-B5F4-6F88E57F5E8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4A11D5B-EFBD-49D9-9AF8-EB0373AC47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6B7694-6005-4222-AE1E-24689FAE8A8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5546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E852E17-F210-462E-9578-79DD89602B0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687F85-D6E6-45A8-B0F9-0AC82910F6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B6D17-46CE-4009-B7F9-B3912B5AB4F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2026387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DBBD595-8509-425E-BF90-634F9A6F474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AAD19D8-E629-4F72-A22B-16D68817000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0566CA-5C86-4336-AF86-ED1CD0D99DD3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79707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51E67A5F-E813-4096-8834-1AB5BEFBC00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DE157058-EB0A-4CB5-A2FC-45DECA2258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01FAF6-7500-4E3E-A571-83F1AADCC7D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3129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AF622B2-A555-4090-BDED-7A8D75AF7E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A14280EA-5D56-4F06-AABF-CB00FACFDA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6291EE-CD85-450B-9A1F-968B2159503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45767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3F8FD494-F3A7-4F3E-9C0A-361457131F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393A0223-3E97-410C-B8CE-4DFE7AA2E3A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972F47-DBD8-4D30-AE00-0CE7B53101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44745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8025A25-1979-48A2-9A03-22268945524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498B3D1-5310-43FB-8155-8F8C4A0C66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9AF7FB-834E-4E1B-8B3D-D68D72EDF8A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919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9F29FE-684C-42EF-885F-10BE391795F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88E506A-43AB-4036-A504-9D5A5F77A51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DE89DC-C6A6-407D-A711-AB7BB9BD5C4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15533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53C911-5868-4B2D-A17D-C1FA9A50C8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6D18EE-05C6-4032-A770-5B7A67345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C912EE-3D79-4BA3-ACF8-934E3EE13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1046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BC413EAB-76CE-4366-8A0A-AEA99454499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9045945E-10EF-4E86-B588-09AC04C418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52DB6F-1012-4816-9EA8-2342650E927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61538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C9CCE0E7-1D84-4969-8CB3-3AE986A4F60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82A934A-DD19-45B1-A41F-BE311FDE5AC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3DC528-39DD-42DC-9A8D-1CD8D0FB6A2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969528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405E52F-5480-4801-8E07-DFE6CE1237C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1AC840A-8925-4CAD-9519-5E6FE60E76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A7EA8C-EF92-4AB6-8DEA-EE877BDF8248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02659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B3F8BBF-E271-4740-9C70-8A4195E37CC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F62C1788-9B58-458A-8B1D-445A73FB2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E0A412-1C5B-4991-B9B1-29DF591CFE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6878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2618977-0E36-44EE-8628-DAB19844194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9B1CB58-7977-4C58-B18A-B1AB56168F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A832E3-876C-4485-9AC5-D674BFB2A1B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173151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6A6C14D-D5D7-40F0-975D-E6A6C90BF3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B5411C-0C71-4E8F-919D-05E7A761323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33AC8E-4E12-4042-83FA-5E4278AA687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39953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AD6D2-5FD8-4ACB-BF53-6501DD4412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3A890FC-C052-41CD-BF6D-74AC0B1176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1675E1-89E5-4A9C-A513-1F2C92383A4C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478860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F36127B-91E4-4D28-9CE1-085C30CABBE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EFB4263-D1A5-41FB-87B3-97CE7D4594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F6F89-6AC5-4086-BB38-8688F9FA9DB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752750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B9B3BA7-42FC-4D86-8ED9-D067B77EB26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5929395F-7E73-401C-AEC2-1D631AB005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3AAFBC-07F7-480A-8CFF-F353EFB3E0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13912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D7E627-A55C-48A6-92DB-118393A0BF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C79150-1118-4057-A83C-27CB9B32554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65870F-BF99-4832-AEC5-AECCCD5506C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5747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648EECF-91C1-4F7B-B304-E88CE2A3311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B6E724-B6C6-4555-A0B7-FBD62AF85D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A5E6E9-02A3-4FCB-AE6B-FD817792F53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878269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915BB29-E2BF-4154-A76C-25A5D52CA41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90F0F4D3-5FA2-4F7B-B10C-D2329EFE645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CAE25-EBAD-4A49-B1C9-D681ECC9E26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663665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0239361-EB21-48F4-AE3D-88FBF7CF47B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9B47962-E163-4FF0-BABD-41A57A2517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99154-0BC2-46AD-9489-764861AAE31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19063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84E7EECA-1CE8-4294-94D0-EE6198DEAE5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8F3E8523-BC32-41CD-A2AC-C0957805637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070B2F-E73E-4607-9FAA-AAB41520165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232537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5588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55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905C2B-971A-48A8-846C-9637CD65335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495B9D1-47F6-4206-AC89-4FB1F22DF1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925F3-57D2-443B-A77E-494FCCAD2C8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16467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809C187-6680-4CE5-B0DA-EAF7E9441F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418952D2-0AF3-4F12-B5D6-484CA80D16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E4C538-A455-4AC5-B5A6-0D4E92FE5A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84645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7188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7188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7D0E8C1-E0A3-4B74-921B-CE995EBCED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04AF426D-28C5-4B0D-8C15-A6140CC05BA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99306-4FF5-4D82-A4D9-1CF14FCDAD6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5109187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5FFE81D-C8D3-4F11-A0EC-0986871F05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10D6F8A-54BC-40C5-B113-04BD142FEC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DAE62A-5C22-46AA-9486-C88B07E314F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536930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54AA1E0-A7B8-4A6D-AF3F-A3D445255F0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2808FEC-7279-4C1D-9A0E-6F1DA0B13AD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F3CCE-C121-4599-8695-796D6338086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06127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0BE875EE-5BFF-4213-AAFF-D22F68F2E97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D8378D28-F824-4B73-9817-66538779D9C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BB0B1D-908F-4DFB-8BF9-11572687E83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02893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81025" y="2335213"/>
            <a:ext cx="5430838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4263" y="2335213"/>
            <a:ext cx="5430837" cy="35083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4324CC6-275D-4FF7-99CD-000514A6756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8CB6B93-19BA-4258-8296-303E7CCC8F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CD684-13F5-414F-8DDA-D74714E3EED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479043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C9A215C-7DE3-4A45-AFB8-8B3C755E8E7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155AEB9-9507-40BB-B337-9159FF3BBA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80077-FDB2-4A57-B00C-0A08894EDAC0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732908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EC5401FA-E875-4C3B-8FA4-0C83CF017BF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641123A-FF3B-4C17-81FB-49A790E4FB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DFA91C-60D3-44FF-B546-F47A25E69AB4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97780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48C10AD-7F60-49AD-82E1-D0849E5B61D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A297716A-1F48-41FF-AA26-A30BAEE9897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0E54F3-1B3F-450C-81AD-A16506DE162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66961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E14EFB2-788E-473E-8D1E-1F6CFA319D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241676A-B430-43D1-AE8C-E09F35DD42A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FB7A0-9C17-4BA9-9F5E-20E00886E71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4424104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42375" y="704850"/>
            <a:ext cx="2752725" cy="51387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81025" y="704850"/>
            <a:ext cx="8108950" cy="51387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4E1A4C7-4F84-40F2-B7B5-C3A0C372025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ED8E3D70-D506-4987-89A0-A80814E2E4D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9BAF0-A939-472D-810E-30DC0A302BC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220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7187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3788" y="1681163"/>
            <a:ext cx="51831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3788" y="2505075"/>
            <a:ext cx="51831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2DD78A5D-C6E9-463D-B527-8773E4894F3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DC3F36-1623-4FD9-8114-E0C17D763DE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88388-2C19-4187-9167-62C20CF69C8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3200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0F2423D-F766-45D1-8C06-47A2E4FEC0B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DB23D-A822-4297-A73E-6CD74A031D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79ADA3-8011-4892-8E13-38DCA4E623E1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65746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30BB74CC-54B6-4FBB-97BF-DF1FF41212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1FDF5E8-51A7-4272-A9AF-540785AFF62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CA3FF7-4CFF-45C6-B8C7-317D7E17E37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3937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4781125-EC9C-49EE-B0A8-1A2F7D13548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9F67FB-BDA3-4867-90C9-F6EB23B057B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CDD91-C598-42CC-962B-DB0DB2B56085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2592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378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E1785F-29A9-49A4-87E3-E48A9DFABC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251133-9E0D-4984-AB70-4227C2AA7E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457462-C0A3-4548-81C6-0BADB8290F96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59763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30C376AA-C88F-405A-BC23-E88FA1E282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9BBBFAE-8DD7-48D7-8189-90F1B67074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4679B33-FF1A-4525-9ACA-CF01916C045B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87492F16-3A80-4DA5-A0A4-F1ABC8B721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9C118BC-5DEB-4AB1-9E80-1D2B02A4BBC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051151E1-9F26-4CFA-82BD-E0D3B00EEA8A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1031" name="Rectangle 6">
            <a:extLst>
              <a:ext uri="{FF2B5EF4-FFF2-40B4-BE49-F238E27FC236}">
                <a16:creationId xmlns:a16="http://schemas.microsoft.com/office/drawing/2014/main" id="{C6537FB0-707E-40DD-A791-96D5181DE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2" name="Rectangle 7">
            <a:extLst>
              <a:ext uri="{FF2B5EF4-FFF2-40B4-BE49-F238E27FC236}">
                <a16:creationId xmlns:a16="http://schemas.microsoft.com/office/drawing/2014/main" id="{A1DEC649-1716-40FE-B414-1258D4BC7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33" name="Rectangle 8">
            <a:extLst>
              <a:ext uri="{FF2B5EF4-FFF2-40B4-BE49-F238E27FC236}">
                <a16:creationId xmlns:a16="http://schemas.microsoft.com/office/drawing/2014/main" id="{514351C4-F744-4B59-945C-7DEB91365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0308F750-FEAC-45CF-9D7C-FA7943FE8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4C7694D1-0076-4391-B7EF-6ADB9FC73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9A83DCFC-5B9E-42C2-B969-40ED24BFBF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Rectangle 4">
            <a:extLst>
              <a:ext uri="{FF2B5EF4-FFF2-40B4-BE49-F238E27FC236}">
                <a16:creationId xmlns:a16="http://schemas.microsoft.com/office/drawing/2014/main" id="{6B025FAE-680C-4E79-B879-53C703816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738" y="614363"/>
            <a:ext cx="11309350" cy="118903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CCD8954B-5045-4CAC-9500-B94921523D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A7637C09-224A-4167-8D74-8A5AF49238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C8E13AA-DC6E-401C-808C-AAF7DC7A2E0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2057" name="Text Box 8">
            <a:extLst>
              <a:ext uri="{FF2B5EF4-FFF2-40B4-BE49-F238E27FC236}">
                <a16:creationId xmlns:a16="http://schemas.microsoft.com/office/drawing/2014/main" id="{85C6D1C2-D13C-4E0D-B50F-73E519350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EFD9AD2-69DD-46A1-ABA4-07586D879B6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98F0DD03-A38C-4793-8201-ECB7137BF6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84CB643A-B3C2-428E-8A01-B36DC0B1D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79462A2D-5400-4F80-9838-B7C5714D29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CB21F024-2494-4E3D-83F0-EB20C55F56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7" name="Rectangle 4">
            <a:extLst>
              <a:ext uri="{FF2B5EF4-FFF2-40B4-BE49-F238E27FC236}">
                <a16:creationId xmlns:a16="http://schemas.microsoft.com/office/drawing/2014/main" id="{21BCBA2E-CA00-4B39-B8B3-CE0F50D153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7675" y="5141913"/>
            <a:ext cx="11290300" cy="1258887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318B8BD4-56BF-4DA6-AE0A-96AD0EC444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3079" name="Rectangle 6">
            <a:extLst>
              <a:ext uri="{FF2B5EF4-FFF2-40B4-BE49-F238E27FC236}">
                <a16:creationId xmlns:a16="http://schemas.microsoft.com/office/drawing/2014/main" id="{66B2A4AC-D320-47C3-A23B-C2028CB3A6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6B1E2C2A-A129-4608-87AE-35FFC17BEDF0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3081" name="Text Box 8">
            <a:extLst>
              <a:ext uri="{FF2B5EF4-FFF2-40B4-BE49-F238E27FC236}">
                <a16:creationId xmlns:a16="http://schemas.microsoft.com/office/drawing/2014/main" id="{E1303FCD-5922-4644-82CB-66DFAADCBD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41D3EEF-0286-4015-B590-6A5EA9EF9D7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4371CC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AFDF996B-CBAB-48C2-B451-8C42A905C8F8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B707755B-FAD8-4496-9092-40E8D3E49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8" y="457200"/>
            <a:ext cx="3703637" cy="95250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24B1DCC1-F8C4-4062-8C66-B479E79D7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2275" y="454025"/>
            <a:ext cx="3703638" cy="98425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0FAD6AC-862C-477C-94AD-6A27A3B0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1800" y="457200"/>
            <a:ext cx="3703638" cy="9207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1" name="Rectangle 4">
            <a:extLst>
              <a:ext uri="{FF2B5EF4-FFF2-40B4-BE49-F238E27FC236}">
                <a16:creationId xmlns:a16="http://schemas.microsoft.com/office/drawing/2014/main" id="{8B9819A7-7D97-4C7E-A2CE-29356475E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325" y="606425"/>
            <a:ext cx="11299825" cy="1258888"/>
          </a:xfrm>
          <a:prstGeom prst="rect">
            <a:avLst/>
          </a:prstGeom>
          <a:solidFill>
            <a:srgbClr val="294E9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02" name="Rectangle 5">
            <a:extLst>
              <a:ext uri="{FF2B5EF4-FFF2-40B4-BE49-F238E27FC236}">
                <a16:creationId xmlns:a16="http://schemas.microsoft.com/office/drawing/2014/main" id="{41AA892C-E84D-4EFA-B2E7-43FDA5155C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81025" y="704850"/>
            <a:ext cx="11014075" cy="117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4103" name="Rectangle 6">
            <a:extLst>
              <a:ext uri="{FF2B5EF4-FFF2-40B4-BE49-F238E27FC236}">
                <a16:creationId xmlns:a16="http://schemas.microsoft.com/office/drawing/2014/main" id="{FFE63524-99AB-4DC6-A4B2-6C055B94AD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81025" y="2335213"/>
            <a:ext cx="11014075" cy="350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2D45D684-4281-41C3-8DB7-9E3FFE2913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7605713" y="5956300"/>
            <a:ext cx="2828925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en-US" altLang="ru-RU"/>
              <a:t>06/17/20</a:t>
            </a:r>
          </a:p>
        </p:txBody>
      </p:sp>
      <p:sp>
        <p:nvSpPr>
          <p:cNvPr id="4105" name="Text Box 8">
            <a:extLst>
              <a:ext uri="{FF2B5EF4-FFF2-40B4-BE49-F238E27FC236}">
                <a16:creationId xmlns:a16="http://schemas.microsoft.com/office/drawing/2014/main" id="{4B124303-47CE-4353-A711-2F6555A10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5951538"/>
            <a:ext cx="69167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B88F8DBF-1A03-4833-AF1C-D88718F9594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10558463" y="5956300"/>
            <a:ext cx="1036637" cy="349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SzPct val="100000"/>
              <a:tabLst>
                <a:tab pos="449263" algn="l"/>
                <a:tab pos="898525" algn="l"/>
              </a:tabLst>
              <a:defRPr sz="900">
                <a:solidFill>
                  <a:srgbClr val="FF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fld id="{36D68372-F8DE-49C6-BC4D-1B261E2663DF}" type="slidenum">
              <a:rPr lang="en-US" altLang="ru-RU"/>
              <a:pPr/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FFFFFF"/>
          </a:solidFill>
          <a:latin typeface="Calibri Light" panose="020F03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4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3D3D3D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4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3D3D3D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35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400" kern="1200">
          <a:solidFill>
            <a:srgbClr val="3D3D3D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ts val="600"/>
        </a:spcAft>
        <a:buClr>
          <a:srgbClr val="000000"/>
        </a:buClr>
        <a:buSzPct val="100000"/>
        <a:buFont typeface="Times New Roman" panose="02020603050405020304" pitchFamily="18" charset="0"/>
        <a:defRPr sz="1200" kern="1200">
          <a:solidFill>
            <a:srgbClr val="3D3D3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4.doc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5.doc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olympic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3" Type="http://schemas.openxmlformats.org/officeDocument/2006/relationships/hyperlink" Target="mailto:olymp@fcpsr.ru" TargetMode="External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package" Target="../embeddings/Microsoft_Word_Document1.docx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.doc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9.png"/><Relationship Id="rId7" Type="http://schemas.openxmlformats.org/officeDocument/2006/relationships/package" Target="../embeddings/Microsoft_Word_Document3.doc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Word_Document2.docx"/><Relationship Id="rId4" Type="http://schemas.openxmlformats.org/officeDocument/2006/relationships/hyperlink" Target="mailto:olymp@fcpsr.r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28340E08-B574-4C42-91FF-1A50BD15ED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888" y="1557338"/>
            <a:ext cx="10752137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ОБРАЗЦЫ ДОКУМЕНТОВ</a:t>
            </a:r>
            <a:b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в Комиссию Минспорта России по определению соответствия организаций, реализующих дополнительные образовательные программы спортивной подготовки, условиям использования в своем наименовании слов «олимпийский», «паралимпийский» и «</a:t>
            </a:r>
            <a:r>
              <a:rPr lang="ru-RU" altLang="ru-RU" sz="2400" b="1" dirty="0" err="1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2400" b="1" dirty="0">
                <a:solidFill>
                  <a:srgbClr val="294E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5123" name="Text Box 2">
            <a:extLst>
              <a:ext uri="{FF2B5EF4-FFF2-40B4-BE49-F238E27FC236}">
                <a16:creationId xmlns:a16="http://schemas.microsoft.com/office/drawing/2014/main" id="{DDF372EB-0052-45BE-9468-7C378D901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825" y="642938"/>
            <a:ext cx="8097838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МИНИСТЕРСТВО СПОРТА РОССИЙСКОЙ ФЕДЕРАЦИИ (Минспорт России)</a:t>
            </a:r>
          </a:p>
          <a:p>
            <a:pPr algn="ctr">
              <a:lnSpc>
                <a:spcPct val="80000"/>
              </a:lnSpc>
              <a:spcBef>
                <a:spcPts val="325"/>
              </a:spcBef>
              <a:spcAft>
                <a:spcPts val="600"/>
              </a:spcAft>
              <a:buSzPct val="100000"/>
            </a:pPr>
            <a:r>
              <a:rPr lang="ru-RU" altLang="ru-RU" sz="1300">
                <a:solidFill>
                  <a:srgbClr val="294E97"/>
                </a:solidFill>
              </a:rPr>
              <a:t>ФГБУ «ФЕДЕРАЛЬНЫЙ ЦЕНТР ПОДГОТОВКИ СПОРТИВНОГО РЕЗЕРВА" (ФГБУ ФЦПСР)</a:t>
            </a:r>
          </a:p>
        </p:txBody>
      </p:sp>
      <p:sp>
        <p:nvSpPr>
          <p:cNvPr id="5124" name="Text Box 3">
            <a:extLst>
              <a:ext uri="{FF2B5EF4-FFF2-40B4-BE49-F238E27FC236}">
                <a16:creationId xmlns:a16="http://schemas.microsoft.com/office/drawing/2014/main" id="{28E561A2-F49B-44AC-B5D8-C294F7FAD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B7010BBC-CDC6-4CC7-9794-F7AE036DF204}" type="slidenum">
              <a:rPr lang="en-US" altLang="ru-RU" sz="900">
                <a:solidFill>
                  <a:srgbClr val="4371CC"/>
                </a:solidFill>
              </a:rPr>
              <a:pPr algn="r" eaLnBrk="1" hangingPunct="1">
                <a:buSzPct val="100000"/>
              </a:pPr>
              <a:t>1</a:t>
            </a:fld>
            <a:endParaRPr lang="en-US" altLang="ru-RU" sz="900">
              <a:solidFill>
                <a:srgbClr val="4371CC"/>
              </a:solidFill>
            </a:endParaRPr>
          </a:p>
        </p:txBody>
      </p:sp>
      <p:pic>
        <p:nvPicPr>
          <p:cNvPr id="5125" name="Picture 4">
            <a:extLst>
              <a:ext uri="{FF2B5EF4-FFF2-40B4-BE49-F238E27FC236}">
                <a16:creationId xmlns:a16="http://schemas.microsoft.com/office/drawing/2014/main" id="{EB386B2E-3256-4FFC-A7EA-32B1D240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738" y="623888"/>
            <a:ext cx="16446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6" name="Text Box 5">
            <a:extLst>
              <a:ext uri="{FF2B5EF4-FFF2-40B4-BE49-F238E27FC236}">
                <a16:creationId xmlns:a16="http://schemas.microsoft.com/office/drawing/2014/main" id="{14267754-9B95-40EF-9599-127930FD3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0375" y="3902075"/>
            <a:ext cx="8856663" cy="111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pitchFamily="32" charset="-122"/>
              </a:defRPr>
            </a:lvl9pPr>
          </a:lstStyle>
          <a:p>
            <a:pPr algn="just" eaLnBrk="1" hangingPunct="1">
              <a:buSzPct val="100000"/>
              <a:defRPr/>
            </a:pPr>
            <a:r>
              <a:rPr lang="ru-RU" altLang="ru-RU" sz="165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приказа Минспорта России от 17 сентября 2025 г. № 731 «О порядке использования организациями, реализующими дополнительные образовательные программы спортивной подготовки, в своих наименованиях слов «олимпийский», «паралимпийский», «сурдлимпийский» или образованных на их основе слов и словосочетаний» (далее - Порядок</a:t>
            </a:r>
            <a:r>
              <a:rPr lang="ru-RU" altLang="ru-RU" sz="1650" dirty="0">
                <a:solidFill>
                  <a:srgbClr val="FF0000"/>
                </a:solidFill>
              </a:rPr>
              <a:t>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1F62205-84B6-4775-8589-47F550F2FE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768535"/>
            <a:ext cx="2275393" cy="78880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>
            <a:extLst>
              <a:ext uri="{FF2B5EF4-FFF2-40B4-BE49-F238E27FC236}">
                <a16:creationId xmlns:a16="http://schemas.microsoft.com/office/drawing/2014/main" id="{11477CFF-7941-45A9-95E5-DCF0F7E62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168" y="1772816"/>
            <a:ext cx="11522075" cy="4695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buSzPct val="100000"/>
            </a:pPr>
            <a:endParaRPr lang="ru-RU" altLang="ru-RU" sz="14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Заявление на включение в список, подписанное руководителем организации или уполномоченным им лицом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Представление органа исполнительной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Копия устава,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Выписка из реестра лицензий, заверенная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Отчет федерального статистического наблюдения по формам № 3-АФК («паралимпийский»,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или № 5-ФК («олимпийский») за год, предшествующий году подачи заявки</a:t>
            </a:r>
          </a:p>
          <a:p>
            <a:pPr eaLnBrk="1" hangingPunct="1">
              <a:buSzPct val="100000"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Последний лист отчета федерального статистического наблюдения, заверенный печатью и подписью руководителя или уполномоченного должностного лица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Позиция «Олимпийского комитета России», «Паралимпийского комитета России» или «</a:t>
            </a:r>
            <a:r>
              <a:rPr lang="ru-RU" altLang="ru-RU" sz="1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Сурдлимпийского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комитета России» или скриншот об отправке (</a:t>
            </a:r>
            <a:r>
              <a:rPr lang="ru-RU" altLang="ru-RU" sz="19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ПОЛУЧЕНИЯ ПОЗИЦИИ ЕЁ НЕОБХОДИМО ДОСЛАТЬ</a:t>
            </a:r>
            <a:r>
              <a:rPr lang="ru-RU" alt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243" name="Text Box 2">
            <a:extLst>
              <a:ext uri="{FF2B5EF4-FFF2-40B4-BE49-F238E27FC236}">
                <a16:creationId xmlns:a16="http://schemas.microsoft.com/office/drawing/2014/main" id="{E07CD510-898F-414B-BD0A-A99A4FF6DA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>
            <a:extLst>
              <a:ext uri="{FF2B5EF4-FFF2-40B4-BE49-F238E27FC236}">
                <a16:creationId xmlns:a16="http://schemas.microsoft.com/office/drawing/2014/main" id="{6C282B38-36DA-4918-9048-F6D78AFD7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703263"/>
            <a:ext cx="110172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1</a:t>
            </a:r>
          </a:p>
        </p:txBody>
      </p:sp>
      <p:sp>
        <p:nvSpPr>
          <p:cNvPr id="11267" name="AutoShape 3">
            <a:extLst>
              <a:ext uri="{FF2B5EF4-FFF2-40B4-BE49-F238E27FC236}">
                <a16:creationId xmlns:a16="http://schemas.microsoft.com/office/drawing/2014/main" id="{820072E8-2444-47DE-9202-20382A3491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8642" y="2312367"/>
            <a:ext cx="719137" cy="144462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1269" name="Рисунок 2">
            <a:extLst>
              <a:ext uri="{FF2B5EF4-FFF2-40B4-BE49-F238E27FC236}">
                <a16:creationId xmlns:a16="http://schemas.microsoft.com/office/drawing/2014/main" id="{A71ED10C-975D-4CAD-A59D-E4A66AE46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10" y="2132186"/>
            <a:ext cx="17287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99EA697-7CAB-45D5-A2DB-4CAB832133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858" y="2132186"/>
            <a:ext cx="6697884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от учреждения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ОКР, ПКР или СКР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3-АФК или 5-ФК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A9EB29E-CB21-43F6-93BB-D441522AE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5" y="3140968"/>
            <a:ext cx="4173017" cy="36010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3-АФК или 5-ФК могут быть как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.xlsx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так и в формате </a:t>
            </a:r>
            <a:r>
              <a:rPr lang="en-US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.sig </a:t>
            </a: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(электронная подпись;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наличие или уже выданной соответствующим Комитетом позиции, или скриншота об отправке в комитет.</a:t>
            </a:r>
          </a:p>
          <a:p>
            <a:pPr>
              <a:buClrTx/>
              <a:defRPr/>
            </a:pP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>
            <a:extLst>
              <a:ext uri="{FF2B5EF4-FFF2-40B4-BE49-F238E27FC236}">
                <a16:creationId xmlns:a16="http://schemas.microsoft.com/office/drawing/2014/main" id="{BDC509CB-0170-4779-BE04-D1106543F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820000">
            <a:off x="6086476" y="3414712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3" name="Picture 4">
            <a:extLst>
              <a:ext uri="{FF2B5EF4-FFF2-40B4-BE49-F238E27FC236}">
                <a16:creationId xmlns:a16="http://schemas.microsoft.com/office/drawing/2014/main" id="{624D27B9-69E4-48DE-B48A-FC3AACDB2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3414713"/>
            <a:ext cx="19050" cy="2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0786538D-90B0-49AD-9639-53346EED7D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49693"/>
              </p:ext>
            </p:extLst>
          </p:nvPr>
        </p:nvGraphicFramePr>
        <p:xfrm>
          <a:off x="668741" y="693349"/>
          <a:ext cx="4419941" cy="592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5938880" imgH="8980821" progId="Word.Document.12">
                  <p:embed/>
                </p:oleObj>
              </mc:Choice>
              <mc:Fallback>
                <p:oleObj name="Document" r:id="rId4" imgW="5938880" imgH="898082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741" y="693349"/>
                        <a:ext cx="4419941" cy="592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2">
            <a:extLst>
              <a:ext uri="{FF2B5EF4-FFF2-40B4-BE49-F238E27FC236}">
                <a16:creationId xmlns:a16="http://schemas.microsoft.com/office/drawing/2014/main" id="{1AAABB75-9F2C-4D54-BACB-24EC42629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2738" y="2348880"/>
            <a:ext cx="6121400" cy="277217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indent="0" algn="ctr" eaLnBrk="1" hangingPunct="1">
              <a:buClr>
                <a:srgbClr val="000000"/>
              </a:buClr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Заявление на включение в список, подписанное руководителем организации или уполномоченным</a:t>
            </a:r>
          </a:p>
          <a:p>
            <a:pPr marL="330200" algn="ctr" eaLnBrk="1" hangingPunct="1">
              <a:buSzPct val="100000"/>
              <a:defRPr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им лицом </a:t>
            </a:r>
          </a:p>
          <a:p>
            <a:pPr marL="330200" algn="ctr" eaLnBrk="1" hangingPunct="1">
              <a:buSzPct val="100000"/>
              <a:defRPr/>
            </a:pPr>
            <a:endParaRPr lang="ru-RU" altLang="ru-RU" sz="24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30200" algn="ctr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Должно быть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либо 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 (или)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«</a:t>
            </a:r>
            <a:r>
              <a:rPr lang="ru-RU" altLang="ru-RU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сурдлимпийский</a:t>
            </a:r>
            <a:r>
              <a:rPr lang="ru-RU" alt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».</a:t>
            </a:r>
          </a:p>
          <a:p>
            <a:pPr marL="330200" eaLnBrk="1" hangingPunct="1">
              <a:buSzPct val="100000"/>
              <a:defRPr/>
            </a:pP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2">
            <a:extLst>
              <a:ext uri="{FF2B5EF4-FFF2-40B4-BE49-F238E27FC236}">
                <a16:creationId xmlns:a16="http://schemas.microsoft.com/office/drawing/2014/main" id="{995C98BE-AA32-4E85-82CA-35C5BE551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2425" y="2095500"/>
            <a:ext cx="6564313" cy="3110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исполнительного органа государственной власти субъекта Российской Федерации в сфере физической культуры и спорта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указать все организации субъекта Российской Федерации, которые готовят пакет документов, </a:t>
            </a: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представлении. 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54A484A0-9C0F-4AC0-B1C3-695033ECD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334342"/>
              </p:ext>
            </p:extLst>
          </p:nvPr>
        </p:nvGraphicFramePr>
        <p:xfrm>
          <a:off x="552178" y="717395"/>
          <a:ext cx="4392488" cy="5969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5938880" imgH="9290193" progId="Word.Document.12">
                  <p:embed/>
                </p:oleObj>
              </mc:Choice>
              <mc:Fallback>
                <p:oleObj name="Document" r:id="rId3" imgW="5938880" imgH="92901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178" y="717395"/>
                        <a:ext cx="4392488" cy="59695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555394AB-0CBF-4C3A-9072-C8BF582AA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092200"/>
            <a:ext cx="6773863" cy="512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4" name="Text Box 3">
            <a:extLst>
              <a:ext uri="{FF2B5EF4-FFF2-40B4-BE49-F238E27FC236}">
                <a16:creationId xmlns:a16="http://schemas.microsoft.com/office/drawing/2014/main" id="{CAA6D41A-CA41-4256-8B48-4936F1C4D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5588" y="1555750"/>
            <a:ext cx="5337175" cy="391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Отчёт по формам № 3-АФК или </a:t>
            </a:r>
          </a:p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5-ФК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приложить отчет по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федерального статистического</a:t>
            </a:r>
          </a:p>
          <a:p>
            <a:pPr algn="ctr" eaLnBrk="1" hangingPunct="1">
              <a:buSzPct val="100000"/>
            </a:pPr>
            <a:r>
              <a:rPr lang="ru-RU" alt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наблюдения за предыдущий год </a:t>
            </a:r>
          </a:p>
          <a:p>
            <a:pPr algn="ctr"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(допускается в формате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последний лист с подписью и печатью сканируется в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формат 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 (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электронная подпись)</a:t>
            </a: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A661B1C-F55E-416D-A23E-432E70420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586" y="2276872"/>
            <a:ext cx="4113039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Лицензия на образовательную деятельность</a:t>
            </a:r>
          </a:p>
          <a:p>
            <a:pPr eaLnBrk="1" hangingPunct="1">
              <a:buSzPct val="100000"/>
            </a:pPr>
            <a:endParaRPr lang="ru-RU" alt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лицензий</a:t>
            </a: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en-US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4B07EC-3585-455D-9A2D-E4BF0B73C7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62" y="1340768"/>
            <a:ext cx="3648918" cy="516010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CFA15-EFDB-46D4-82F2-333FDF508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10" y="1340768"/>
            <a:ext cx="3748603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155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BEDBB383-8C05-4071-A32D-DF5D3E9D4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0073" y="934826"/>
            <a:ext cx="77134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(муниципальное) задание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5A655F-C0E4-494B-94AE-87EA99ECB2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706" y="2060848"/>
            <a:ext cx="7434175" cy="339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148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>
            <a:extLst>
              <a:ext uri="{FF2B5EF4-FFF2-40B4-BE49-F238E27FC236}">
                <a16:creationId xmlns:a16="http://schemas.microsoft.com/office/drawing/2014/main" id="{5475389B-9533-43C6-B87D-E1E4E0A33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DDF43646-B284-442A-909D-09BBC4493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88" y="666750"/>
            <a:ext cx="11474845" cy="6927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28663" indent="-2714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Список спортсменов с указанием реквизитов распорядительных актов о присвоении спортивных званий и разрядов;</a:t>
            </a: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r>
              <a:rPr lang="en-US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</a:t>
            </a:r>
            <a:r>
              <a:rPr lang="en-US" alt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Папку № 2 для иных организаций</a:t>
            </a:r>
          </a:p>
          <a:p>
            <a:pPr algn="ctr"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каждому виду спорта (спортивной дисциплине) создается отдельная папка.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Выписка о зачислении в организацию спортсменов;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Список кандидатов в спортивные сборные команды Российской Федерации; официальные списки кандидатов в спортивные сборные команды РФ, утвержденные Минспортом;</a:t>
            </a:r>
          </a:p>
          <a:p>
            <a:pPr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Список спортсменов, принявших участие в Соревнованиях, завоевавших в течение 4-х лет призовые 	    места  с указанием места проведения, сроков проведения и занятых мест; копия подтверждающего итогового протокола.</a:t>
            </a:r>
          </a:p>
          <a:p>
            <a:pPr eaLnBrk="1" hangingPunct="1">
              <a:buSzPct val="100000"/>
            </a:pPr>
            <a:endParaRPr lang="ru-RU" altLang="ru-RU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BDA1FD12-E854-4999-AAC2-FFB0C350D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692150"/>
            <a:ext cx="110172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</a:t>
            </a:r>
            <a:r>
              <a:rPr lang="ru-RU" altLang="ru-RU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ПАПКИ № 2</a:t>
            </a:r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43610FA2-3376-47B8-A229-D1AC1F20F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202" y="1918598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 err="1">
                <a:solidFill>
                  <a:srgbClr val="FF0000"/>
                </a:solidFill>
              </a:rPr>
              <a:t>УОРы</a:t>
            </a:r>
            <a:r>
              <a:rPr lang="ru-RU" altLang="ru-RU" b="1" dirty="0">
                <a:solidFill>
                  <a:srgbClr val="FF0000"/>
                </a:solidFill>
              </a:rPr>
              <a:t> и ВУЗы</a:t>
            </a:r>
          </a:p>
        </p:txBody>
      </p:sp>
      <p:sp>
        <p:nvSpPr>
          <p:cNvPr id="17412" name="Text Box 3">
            <a:extLst>
              <a:ext uri="{FF2B5EF4-FFF2-40B4-BE49-F238E27FC236}">
                <a16:creationId xmlns:a16="http://schemas.microsoft.com/office/drawing/2014/main" id="{FECFBB34-14FF-4CEF-8ABE-CA37012C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6158" y="4477669"/>
            <a:ext cx="9626413" cy="637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использования слов «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 «</a:t>
            </a:r>
            <a:r>
              <a:rPr lang="ru-RU" altLang="ru-RU" b="1" dirty="0" err="1">
                <a:solidFill>
                  <a:srgbClr val="FF0000"/>
                </a:solidFill>
              </a:rPr>
              <a:t>сурдлимпийский</a:t>
            </a:r>
            <a:r>
              <a:rPr lang="ru-RU" altLang="ru-RU" b="1" dirty="0">
                <a:solidFill>
                  <a:srgbClr val="FF0000"/>
                </a:solidFill>
              </a:rPr>
              <a:t>» иные организации</a:t>
            </a:r>
          </a:p>
        </p:txBody>
      </p:sp>
      <p:sp>
        <p:nvSpPr>
          <p:cNvPr id="17413" name="AutoShape 5">
            <a:extLst>
              <a:ext uri="{FF2B5EF4-FFF2-40B4-BE49-F238E27FC236}">
                <a16:creationId xmlns:a16="http://schemas.microsoft.com/office/drawing/2014/main" id="{D18F86D8-BEEC-4383-9C62-673186758C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539" y="2881208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4" name="AutoShape 7">
            <a:extLst>
              <a:ext uri="{FF2B5EF4-FFF2-40B4-BE49-F238E27FC236}">
                <a16:creationId xmlns:a16="http://schemas.microsoft.com/office/drawing/2014/main" id="{9D2B69EF-BA75-4C79-8180-D440E78E6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896" y="2871321"/>
            <a:ext cx="504825" cy="231775"/>
          </a:xfrm>
          <a:prstGeom prst="rightArrow">
            <a:avLst>
              <a:gd name="adj1" fmla="val 50000"/>
              <a:gd name="adj2" fmla="val 4004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15" name="Picture 11">
            <a:extLst>
              <a:ext uri="{FF2B5EF4-FFF2-40B4-BE49-F238E27FC236}">
                <a16:creationId xmlns:a16="http://schemas.microsoft.com/office/drawing/2014/main" id="{A4001096-EFDE-4DE2-9A5C-2935C0B23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317" y="5138680"/>
            <a:ext cx="1512888" cy="93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AutoShape 12">
            <a:extLst>
              <a:ext uri="{FF2B5EF4-FFF2-40B4-BE49-F238E27FC236}">
                <a16:creationId xmlns:a16="http://schemas.microsoft.com/office/drawing/2014/main" id="{5CD26CD5-3A15-4587-AF21-216EF3A49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9685" y="5509362"/>
            <a:ext cx="503238" cy="193675"/>
          </a:xfrm>
          <a:prstGeom prst="rightArrow">
            <a:avLst>
              <a:gd name="adj1" fmla="val 50000"/>
              <a:gd name="adj2" fmla="val 50031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8" name="AutoShape 15">
            <a:extLst>
              <a:ext uri="{FF2B5EF4-FFF2-40B4-BE49-F238E27FC236}">
                <a16:creationId xmlns:a16="http://schemas.microsoft.com/office/drawing/2014/main" id="{05ACF23A-492E-4B72-BB05-A8962D469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6755" y="5509362"/>
            <a:ext cx="503238" cy="193675"/>
          </a:xfrm>
          <a:prstGeom prst="rightArrow">
            <a:avLst>
              <a:gd name="adj1" fmla="val 50000"/>
              <a:gd name="adj2" fmla="val 49946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7419" name="AutoShape 16">
            <a:extLst>
              <a:ext uri="{FF2B5EF4-FFF2-40B4-BE49-F238E27FC236}">
                <a16:creationId xmlns:a16="http://schemas.microsoft.com/office/drawing/2014/main" id="{F1223BC2-ACF5-4683-B1F5-6E37D96E3C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1774" y="5509362"/>
            <a:ext cx="431800" cy="193675"/>
          </a:xfrm>
          <a:prstGeom prst="rightArrow">
            <a:avLst>
              <a:gd name="adj1" fmla="val 50000"/>
              <a:gd name="adj2" fmla="val 49999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17420" name="Рисунок 2">
            <a:extLst>
              <a:ext uri="{FF2B5EF4-FFF2-40B4-BE49-F238E27FC236}">
                <a16:creationId xmlns:a16="http://schemas.microsoft.com/office/drawing/2014/main" id="{2D2315F8-1647-4B9B-B404-4F6156392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7" y="2771156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Рисунок 18">
            <a:extLst>
              <a:ext uri="{FF2B5EF4-FFF2-40B4-BE49-F238E27FC236}">
                <a16:creationId xmlns:a16="http://schemas.microsoft.com/office/drawing/2014/main" id="{C114277A-B4F9-4BEB-A915-DD38034D21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47" y="5398235"/>
            <a:ext cx="108108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3" name="Рисунок 8">
            <a:extLst>
              <a:ext uri="{FF2B5EF4-FFF2-40B4-BE49-F238E27FC236}">
                <a16:creationId xmlns:a16="http://schemas.microsoft.com/office/drawing/2014/main" id="{30F7BE12-B27F-4129-92F4-F06898260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4" y="2586370"/>
            <a:ext cx="137001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4" name="Рисунок 10">
            <a:extLst>
              <a:ext uri="{FF2B5EF4-FFF2-40B4-BE49-F238E27FC236}">
                <a16:creationId xmlns:a16="http://schemas.microsoft.com/office/drawing/2014/main" id="{3D50DAE7-FD3E-43AC-965F-D7B939014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211" y="5145032"/>
            <a:ext cx="1370013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">
            <a:extLst>
              <a:ext uri="{FF2B5EF4-FFF2-40B4-BE49-F238E27FC236}">
                <a16:creationId xmlns:a16="http://schemas.microsoft.com/office/drawing/2014/main" id="{4573F81F-189A-405B-9C2B-19848BACD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5312" y="1856960"/>
            <a:ext cx="4465216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b="1" dirty="0">
                <a:solidFill>
                  <a:srgbClr val="FF0000"/>
                </a:solidFill>
              </a:rPr>
              <a:t>Для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использования</a:t>
            </a:r>
            <a:r>
              <a:rPr lang="ru-RU" altLang="ru-RU" b="1" dirty="0">
                <a:solidFill>
                  <a:srgbClr val="FF0000"/>
                </a:solidFill>
              </a:rPr>
              <a:t> слова «олимпийский»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иные организации</a:t>
            </a:r>
          </a:p>
        </p:txBody>
      </p:sp>
      <p:pic>
        <p:nvPicPr>
          <p:cNvPr id="21" name="Рисунок 2">
            <a:extLst>
              <a:ext uri="{FF2B5EF4-FFF2-40B4-BE49-F238E27FC236}">
                <a16:creationId xmlns:a16="http://schemas.microsoft.com/office/drawing/2014/main" id="{3613F1F6-37F8-4A08-9CC9-784041B1D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98" y="2769773"/>
            <a:ext cx="11525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5">
            <a:extLst>
              <a:ext uri="{FF2B5EF4-FFF2-40B4-BE49-F238E27FC236}">
                <a16:creationId xmlns:a16="http://schemas.microsoft.com/office/drawing/2014/main" id="{77866C54-239A-41A4-B876-2F06762B7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64271" y="2860783"/>
            <a:ext cx="503238" cy="231775"/>
          </a:xfrm>
          <a:prstGeom prst="rightArrow">
            <a:avLst>
              <a:gd name="adj1" fmla="val 50000"/>
              <a:gd name="adj2" fmla="val 31382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3" name="Text Box 3">
            <a:extLst>
              <a:ext uri="{FF2B5EF4-FFF2-40B4-BE49-F238E27FC236}">
                <a16:creationId xmlns:a16="http://schemas.microsoft.com/office/drawing/2014/main" id="{EC6C8649-AC2F-43E1-968F-E97834E6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44778" y="5038995"/>
            <a:ext cx="3850697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  <p:sp>
        <p:nvSpPr>
          <p:cNvPr id="24" name="Text Box 3">
            <a:extLst>
              <a:ext uri="{FF2B5EF4-FFF2-40B4-BE49-F238E27FC236}">
                <a16:creationId xmlns:a16="http://schemas.microsoft.com/office/drawing/2014/main" id="{AFF59127-B8A6-4C8E-8A89-46EDC57C2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7148" y="2690617"/>
            <a:ext cx="3481173" cy="1391673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за 4 года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соревнований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спортсменов-призеров соревнований</a:t>
            </a:r>
          </a:p>
        </p:txBody>
      </p:sp>
      <p:sp>
        <p:nvSpPr>
          <p:cNvPr id="25" name="Text Box 3">
            <a:extLst>
              <a:ext uri="{FF2B5EF4-FFF2-40B4-BE49-F238E27FC236}">
                <a16:creationId xmlns:a16="http://schemas.microsoft.com/office/drawing/2014/main" id="{881CC2E6-01AD-43E5-885B-6D14ABD939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3653" y="2707843"/>
            <a:ext cx="2638189" cy="1676762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Зачисление и прохождение спортивной подготовки в учреждении 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Выписка с реквизитами о присвоении званий и разрядов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сборные России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сборную России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">
            <a:extLst>
              <a:ext uri="{FF2B5EF4-FFF2-40B4-BE49-F238E27FC236}">
                <a16:creationId xmlns:a16="http://schemas.microsoft.com/office/drawing/2014/main" id="{16B7BBD3-1FBF-44C8-8F7C-82FE2301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8D58F1C8-75B6-477D-974F-723B5B1F67BD}" type="slidenum">
              <a:rPr lang="en-US" altLang="ru-RU" sz="900">
                <a:solidFill>
                  <a:srgbClr val="FF0000"/>
                </a:solidFill>
              </a:rPr>
              <a:pPr algn="r" eaLnBrk="1" hangingPunct="1">
                <a:buSzPct val="100000"/>
              </a:pPr>
              <a:t>19</a:t>
            </a:fld>
            <a:endParaRPr lang="en-US" altLang="ru-RU" sz="900">
              <a:solidFill>
                <a:srgbClr val="FF0000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D96E3847-CB1D-4797-B919-03F0490C6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" y="677863"/>
            <a:ext cx="116840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распорядительных актов о сроках зачисления спортсменов в организацию и периоде прохождения ими спортивной подготовки</a:t>
            </a: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1220FFA-701C-484F-AF77-DB0EDCB4D3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262" y="3626390"/>
            <a:ext cx="11468100" cy="2802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ВАЖНО!!! Спортсмен должен проходить спортивную подготовку в данной организации</a:t>
            </a:r>
          </a:p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МЕНЕЕ 4-х ЛЕТ для иных организаций! </a:t>
            </a:r>
            <a:endParaRPr lang="ru-RU" altLang="ru-RU" sz="2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вошли в списочный состав сборной команды РФ, заняли призовые места в соревнованиях или имеют требуемые звания, то есть спортсмены, которые фигурируют в других выписках.</a:t>
            </a:r>
          </a:p>
          <a:p>
            <a:pPr algn="ctr" eaLnBrk="1" hangingPunct="1">
              <a:buSzPct val="100000"/>
            </a:pP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указываются этапы спортивной подготовки спортсмена, а также то, что спортсмен занимается в организации по настоящее время или отчислен из организации (номера и даты приказов о переводе на этапы </a:t>
            </a:r>
            <a:r>
              <a:rPr lang="ru-RU" altLang="ru-RU" sz="1600" b="1" i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спортподготовки</a:t>
            </a:r>
            <a:r>
              <a:rPr lang="ru-RU" altLang="ru-RU" sz="16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и/или об отчислении).</a:t>
            </a:r>
          </a:p>
          <a:p>
            <a:pPr algn="ctr" eaLnBrk="1" hangingPunct="1">
              <a:buSzPct val="100000"/>
            </a:pPr>
            <a:endParaRPr lang="ru-RU" altLang="ru-RU" sz="16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указываются ВСЕ спортсмены организации - </a:t>
            </a:r>
            <a:r>
              <a:rPr lang="ru-RU" altLang="ru-RU" sz="1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нужно делать выписку на всех спортсменов, достаточно на тех, на кого представлены протоколы соревнований и сборники.</a:t>
            </a: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C200B89C-786E-40AE-8853-7FA281864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481138"/>
            <a:ext cx="7164388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>
            <a:extLst>
              <a:ext uri="{FF2B5EF4-FFF2-40B4-BE49-F238E27FC236}">
                <a16:creationId xmlns:a16="http://schemas.microsoft.com/office/drawing/2014/main" id="{6CFB42F6-7115-4570-90DE-0DF7FA8D4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675" y="3933825"/>
            <a:ext cx="4113213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Text Box 2">
            <a:extLst>
              <a:ext uri="{FF2B5EF4-FFF2-40B4-BE49-F238E27FC236}">
                <a16:creationId xmlns:a16="http://schemas.microsoft.com/office/drawing/2014/main" id="{5CA362F9-DE51-4F09-9A4A-611945A30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19" y="836712"/>
            <a:ext cx="11029950" cy="575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endParaRPr lang="ru-RU" alt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ru-RU" altLang="ru-RU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правила подачи документов:</a:t>
            </a:r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5459B7F0-07AF-48EA-9691-8F55574C8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700213"/>
            <a:ext cx="11137900" cy="2618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20225" algn="l"/>
                <a:tab pos="9869488" algn="l"/>
                <a:tab pos="10321925" algn="l"/>
                <a:tab pos="10779125" algn="l"/>
                <a:tab pos="10780713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just" eaLnBrk="1" hangingPunct="1">
              <a:buSzPct val="100000"/>
            </a:pPr>
            <a:r>
              <a:rPr lang="ru-RU" alt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пакеты документов направляются от органа исполнительной власти субъекта в сфере 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каждую спортивную организацию группируются по файлам в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папки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документы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оформляются на бланке организации, заверяются печатью и подписью руководителя организации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</a:t>
            </a:r>
            <a:r>
              <a:rPr lang="en-US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ОБЯЗАТЕЛЬНО (другой формат не принимается, кроме отчетов 3-АФК и 5-ФК)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направляются с электронной почты органа исполнительной власти субъекта Российской Федерации в сфере физической культуры и спорта (может быть почта ответственного за направление исполнителя)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документы на бумажном носителе </a:t>
            </a:r>
            <a:r>
              <a:rPr lang="ru-RU" alt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ПРИНИМАЮТСЯ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733425"/>
            <a:ext cx="107219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спортсменов, принявших участие в Соревнованиях (для иных организаций)</a:t>
            </a:r>
          </a:p>
          <a:p>
            <a:pPr eaLnBrk="1" hangingPunct="1">
              <a:buSzPct val="100000"/>
            </a:pP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6941818-EF2C-4525-84BE-C2A32B8543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163" y="1717675"/>
            <a:ext cx="5373687" cy="2864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завоевавших на Соревнованиях призовые места в течение последних 4-х лет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прилагаются копии итоговых протоколов Соревнований.</a:t>
            </a: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b="1" i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r>
              <a:rPr lang="ru-RU" altLang="ru-RU" b="1" i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УОРы</a:t>
            </a:r>
            <a:r>
              <a:rPr lang="ru-RU" altLang="ru-RU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ВУЗы не представляют документы по данному пункту</a:t>
            </a:r>
            <a:r>
              <a:rPr lang="ru-RU" altLang="ru-RU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7" name="Text Box 4">
            <a:extLst>
              <a:ext uri="{FF2B5EF4-FFF2-40B4-BE49-F238E27FC236}">
                <a16:creationId xmlns:a16="http://schemas.microsoft.com/office/drawing/2014/main" id="{B6A121A1-376D-4D6C-A737-83D6D66B0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037" y="5684659"/>
            <a:ext cx="1058545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4500" algn="l"/>
                <a:tab pos="893763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9563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Систематическая ошибка</a:t>
            </a: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направляются протоколы других соревнований, не соответствуют пунктам </a:t>
            </a:r>
          </a:p>
          <a:p>
            <a:pPr algn="ctr" eaLnBrk="1" hangingPunct="1">
              <a:buSzPct val="100000"/>
            </a:pPr>
            <a:r>
              <a:rPr lang="ru-RU" altLang="ru-RU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 5, 6 Порядка.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E4640800-FBCE-4603-BB80-9550798DD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0" y="4010874"/>
            <a:ext cx="5913438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отметить маркером фамилию спортсмена в протоколе</a:t>
            </a:r>
            <a:br>
              <a:rPr lang="ru-RU" alt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16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9" name="Picture 6">
            <a:extLst>
              <a:ext uri="{FF2B5EF4-FFF2-40B4-BE49-F238E27FC236}">
                <a16:creationId xmlns:a16="http://schemas.microsoft.com/office/drawing/2014/main" id="{AF77E7E7-6F84-4F6E-B2C6-B5A1ABC33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684431"/>
            <a:ext cx="6053138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>
            <a:extLst>
              <a:ext uri="{FF2B5EF4-FFF2-40B4-BE49-F238E27FC236}">
                <a16:creationId xmlns:a16="http://schemas.microsoft.com/office/drawing/2014/main" id="{C7A20DE1-B9D0-46ED-8890-205D31461A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8463" y="5956300"/>
            <a:ext cx="105251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 dirty="0">
              <a:solidFill>
                <a:srgbClr val="FF0000"/>
              </a:solidFill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E26AE358-533F-4BAC-A7BC-B5039397D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5805" y="980728"/>
            <a:ext cx="10721975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спортсменов с информацией о присвоении спортивных званий и спортивных разрядов (для </a:t>
            </a:r>
            <a:r>
              <a:rPr lang="ru-RU" alt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ВУЗов)</a:t>
            </a:r>
            <a:b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4ED6AA44-918F-4E60-B943-A0DAF2BCF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2" y="2309812"/>
            <a:ext cx="7345362" cy="223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3">
            <a:extLst>
              <a:ext uri="{FF2B5EF4-FFF2-40B4-BE49-F238E27FC236}">
                <a16:creationId xmlns:a16="http://schemas.microsoft.com/office/drawing/2014/main" id="{EABF3907-1DBB-4F90-94C8-DF360967D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085" y="4995805"/>
            <a:ext cx="1130141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Указываются только те спортсмены, которые проходят спортивную подготовку </a:t>
            </a:r>
            <a:b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этапах ССМ и ВСМ</a:t>
            </a:r>
          </a:p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</a:pPr>
            <a:endParaRPr lang="ru-RU" altLang="ru-RU" sz="1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814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>
            <a:extLst>
              <a:ext uri="{FF2B5EF4-FFF2-40B4-BE49-F238E27FC236}">
                <a16:creationId xmlns:a16="http://schemas.microsoft.com/office/drawing/2014/main" id="{1D267AF6-046A-492E-890E-EE4F192E00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8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итоговых протоколов Соревнований</a:t>
            </a:r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629B5035-E727-40D9-88B8-AB737C965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2276475"/>
            <a:ext cx="4608513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3">
            <a:extLst>
              <a:ext uri="{FF2B5EF4-FFF2-40B4-BE49-F238E27FC236}">
                <a16:creationId xmlns:a16="http://schemas.microsoft.com/office/drawing/2014/main" id="{A7A8A1A1-2F32-4801-B41B-19139B09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3263" y="2205038"/>
            <a:ext cx="7272337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2">
            <a:extLst>
              <a:ext uri="{FF2B5EF4-FFF2-40B4-BE49-F238E27FC236}">
                <a16:creationId xmlns:a16="http://schemas.microsoft.com/office/drawing/2014/main" id="{BD01254A-C2D6-4FA6-B393-47FF35407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8412" y="708709"/>
            <a:ext cx="7116763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2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кандидатов в спортивные сборные команды РФ</a:t>
            </a: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71BAD6EB-F229-40C0-9A06-B1BBF1ACF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855" y="3031784"/>
            <a:ext cx="5976938" cy="4064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altLang="ru-RU" sz="1400" b="1" u="sng" dirty="0" err="1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УОРов</a:t>
            </a: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ВУЗов:</a:t>
            </a:r>
          </a:p>
          <a:p>
            <a:pPr algn="ctr" eaLnBrk="1" hangingPunct="1">
              <a:buSzPct val="100000"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</a:t>
            </a: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показать спортсменов, включенных в состав кандидатов в спортивные сборные команды РФ в течение года предшествующего году подачи заявки 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(представляется выборка из списка).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b="1" u="sng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иных организаций: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списку прилагается официальный список(и) кандидатов в спортивные сборные команды Российской Федерации по виду спорта, утвержденный Минспортом России. </a:t>
            </a: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Достаточно показать от 1 до 5 спортсменов, включенных в состав кандидатов в спортивные сборные команды РФ в течение последних 4-х лет. </a:t>
            </a:r>
          </a:p>
          <a:p>
            <a:pPr algn="ctr" eaLnBrk="1" hangingPunct="1">
              <a:buSzPct val="100000"/>
            </a:pPr>
            <a:endParaRPr lang="ru-RU" altLang="ru-RU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ru-RU" altLang="ru-RU" sz="1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39D4AF3D-91E6-4EB2-A265-7E4A4CB72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" y="1196975"/>
            <a:ext cx="55451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839865C-67B8-4448-A33D-3DF167B43664}"/>
              </a:ext>
            </a:extLst>
          </p:cNvPr>
          <p:cNvSpPr txBox="1"/>
          <p:nvPr/>
        </p:nvSpPr>
        <p:spPr>
          <a:xfrm>
            <a:off x="6096793" y="2348880"/>
            <a:ext cx="5688632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командному игровому виду спорта (для иных организаций) могут быть представлены документы, которые подтверждают, что спортсмен состоит в трудовых отношениях с профессиональным спортивным клубом (</a:t>
            </a:r>
            <a:r>
              <a:rPr lang="ru-RU" altLang="ru-RU" sz="1400" b="1" i="1" u="sng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Трудового договора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принимает участие в профессиональных спортивных соревнованиях по командному игровому виду спорта (</a:t>
            </a:r>
            <a:r>
              <a:rPr lang="ru-RU" altLang="ru-RU" sz="1400" b="1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заявочный лист, протокол</a:t>
            </a:r>
            <a:r>
              <a:rPr lang="ru-RU" altLang="ru-RU" sz="1400" i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представить выборку сканом в формате </a:t>
            </a:r>
            <a:r>
              <a:rPr lang="en-US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титульный лист – лист , где прописан спортсмен с пометкой маркером фамилии спортсмена – последний лист (достаточно за последний год).</a:t>
            </a:r>
          </a:p>
          <a:p>
            <a:pPr algn="ctr" eaLnBrk="1" hangingPunct="1">
              <a:defRPr/>
            </a:pPr>
            <a:endParaRPr lang="ru-RU" altLang="ru-RU" sz="1400" dirty="0">
              <a:solidFill>
                <a:srgbClr val="000000"/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Члены сборных команд Российской Федерации и призёры соревнований </a:t>
            </a:r>
            <a:r>
              <a:rPr lang="ru-RU" altLang="ru-RU" sz="1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могут быть разными спортсменами</a:t>
            </a:r>
            <a:r>
              <a:rPr lang="ru-RU" altLang="ru-RU" sz="14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это должны быть спортсмены, выступающие по представленному виду спорта!</a:t>
            </a:r>
            <a:endParaRPr lang="ru-RU" altLang="ru-RU" sz="1400" i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>
            <a:extLst>
              <a:ext uri="{FF2B5EF4-FFF2-40B4-BE49-F238E27FC236}">
                <a16:creationId xmlns:a16="http://schemas.microsoft.com/office/drawing/2014/main" id="{0E35EA4A-EDF0-423D-8BE1-677DB08FC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025" y="704850"/>
            <a:ext cx="11028363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Официальный список кандидатов в спортивные сборные команды Российской Федерации</a:t>
            </a:r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6FA8E41F-FEE6-4594-B14B-0F52657C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700213"/>
            <a:ext cx="3813175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8" name="Picture 3">
            <a:extLst>
              <a:ext uri="{FF2B5EF4-FFF2-40B4-BE49-F238E27FC236}">
                <a16:creationId xmlns:a16="http://schemas.microsoft.com/office/drawing/2014/main" id="{F62222D8-4B12-4BA5-BD1B-06F4AA75A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060575"/>
            <a:ext cx="396081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09" name="Picture 4">
            <a:extLst>
              <a:ext uri="{FF2B5EF4-FFF2-40B4-BE49-F238E27FC236}">
                <a16:creationId xmlns:a16="http://schemas.microsoft.com/office/drawing/2014/main" id="{FF966273-7317-400E-9565-2AE3D9C06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1989138"/>
            <a:ext cx="3671888" cy="259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>
            <a:extLst>
              <a:ext uri="{FF2B5EF4-FFF2-40B4-BE49-F238E27FC236}">
                <a16:creationId xmlns:a16="http://schemas.microsoft.com/office/drawing/2014/main" id="{F4EECF79-21BC-4B94-A14A-09803687A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7906" y="908720"/>
            <a:ext cx="50577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208E7E4B-74E6-4943-A87B-F9B2FD648A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" y="1989138"/>
            <a:ext cx="11439525" cy="4464941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подготовки спортивного резерва»: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Каланча Михаил Александрович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(499) 550-94-74 (до. 524)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союз общественных объединений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«Олимпийский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 </a:t>
            </a:r>
          </a:p>
          <a:p>
            <a:pPr marL="3175" indent="0" algn="just" eaLnBrk="1" hangingPunct="1">
              <a:buSzPct val="100000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Общероссийская общественная организация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«Паралимпийский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</a:p>
          <a:p>
            <a:pPr marL="288925" indent="-285750" algn="just" eaLnBrk="1" hangingPunct="1">
              <a:buSzPct val="100000"/>
              <a:buFontTx/>
              <a:buChar char="-"/>
              <a:defRPr/>
            </a:pPr>
            <a:endParaRPr lang="en-US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Общероссийский союз физкультурно-спортивных общественных объединений инвалидов </a:t>
            </a:r>
            <a:r>
              <a:rPr lang="ru-RU" altLang="ru-RU" b="1" u="sng" dirty="0">
                <a:solidFill>
                  <a:srgbClr val="000000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«Сурдлимпийский комитет России»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 </a:t>
            </a:r>
            <a:endParaRPr lang="ru-RU" alt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>
            <a:extLst>
              <a:ext uri="{FF2B5EF4-FFF2-40B4-BE49-F238E27FC236}">
                <a16:creationId xmlns:a16="http://schemas.microsoft.com/office/drawing/2014/main" id="{412EF44B-DC49-4DE7-A010-F2A6C2DB40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формирования папки для 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Олимпийского комитета России</a:t>
            </a:r>
          </a:p>
        </p:txBody>
      </p:sp>
      <p:sp>
        <p:nvSpPr>
          <p:cNvPr id="27652" name="Text Box 3">
            <a:extLst>
              <a:ext uri="{FF2B5EF4-FFF2-40B4-BE49-F238E27FC236}">
                <a16:creationId xmlns:a16="http://schemas.microsoft.com/office/drawing/2014/main" id="{CE4018E6-ACD6-45E5-BA1C-92CFCC3E8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6154" y="1772816"/>
            <a:ext cx="4751388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dirty="0">
              <a:solidFill>
                <a:srgbClr val="3D3D3D"/>
              </a:solidFill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dirty="0">
              <a:solidFill>
                <a:srgbClr val="3D3D3D"/>
              </a:solidFill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обязательно сканируются в формате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(требование ОКР), за исключением отчета  5-ФК (допускается формат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Excel)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формируются в отдельную папку, архивируются и направляются в ОКР по 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электронному адресу: </a:t>
            </a:r>
            <a:r>
              <a:rPr lang="en-US" altLang="ru-RU" sz="1600" b="1" u="sng" dirty="0">
                <a:solidFill>
                  <a:schemeClr val="tx1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info@olympic.ru</a:t>
            </a:r>
            <a:endParaRPr lang="ru-RU" altLang="ru-RU" sz="1600" b="1" u="sng" dirty="0">
              <a:solidFill>
                <a:schemeClr val="tx1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ru-RU" altLang="ru-RU" sz="1600" b="1" u="sng" dirty="0">
              <a:solidFill>
                <a:srgbClr val="2D2DB9"/>
              </a:solidFill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!!!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Если на сайте ОКР для вашего учреждения уже есть позиция – документы в ОКР направлять НЕ надо!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r>
              <a:rPr lang="ru-RU" altLang="ru-RU" sz="1600" b="1" u="sng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Прикладываете позицию с сайта к пакету документов на Комиссию (в ФГБУ ФЦПСР) !</a:t>
            </a:r>
          </a:p>
          <a:p>
            <a:pPr algn="ctr"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450"/>
              </a:spcBef>
              <a:spcAft>
                <a:spcPts val="600"/>
              </a:spcAft>
              <a:buSzPct val="100000"/>
            </a:pPr>
            <a:endParaRPr lang="en-US" altLang="ru-RU" sz="1600" b="1" dirty="0">
              <a:solidFill>
                <a:srgbClr val="2D2D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3" name="Picture 4">
            <a:extLst>
              <a:ext uri="{FF2B5EF4-FFF2-40B4-BE49-F238E27FC236}">
                <a16:creationId xmlns:a16="http://schemas.microsoft.com/office/drawing/2014/main" id="{6611BFA2-08E1-4F36-AD6E-E0DF32C09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86" y="2057400"/>
            <a:ext cx="2374900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7654" name="AutoShape 5">
            <a:extLst>
              <a:ext uri="{FF2B5EF4-FFF2-40B4-BE49-F238E27FC236}">
                <a16:creationId xmlns:a16="http://schemas.microsoft.com/office/drawing/2014/main" id="{7101C0A7-79AA-4CAB-802D-B60441C8D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2578" y="2144122"/>
            <a:ext cx="719138" cy="144463"/>
          </a:xfrm>
          <a:prstGeom prst="rightArrow">
            <a:avLst>
              <a:gd name="adj1" fmla="val 50000"/>
              <a:gd name="adj2" fmla="val 49780"/>
            </a:avLst>
          </a:prstGeom>
          <a:solidFill>
            <a:srgbClr val="00B8FF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6579F268-A2D9-48EB-9F0D-588449C797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811" y="2087562"/>
            <a:ext cx="6697884" cy="472581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документов: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5-ФК 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(excel)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приказов о сроках зачисления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 записи ЕГРЮЛ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в ОКР по позиции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Последний лист формы 5-ФК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ОИВС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спортивной подготовки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налоговой службы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Согласие заявителя в ОКР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звания/разряды спортсменов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  <a:endParaRPr lang="ru-RU" alt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Tx/>
              <a:buFontTx/>
              <a:buChar char="-"/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(</a:t>
            </a:r>
            <a:r>
              <a:rPr lang="en-US" alt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pdf)</a:t>
            </a:r>
          </a:p>
          <a:p>
            <a:pPr marL="285750" indent="-285750" algn="ctr">
              <a:buClrTx/>
              <a:buFontTx/>
              <a:buChar char="-"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>
            <a:extLst>
              <a:ext uri="{FF2B5EF4-FFF2-40B4-BE49-F238E27FC236}">
                <a16:creationId xmlns:a16="http://schemas.microsoft.com/office/drawing/2014/main" id="{F4E3C029-0C26-4303-A339-A3F68EA9F4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549275"/>
            <a:ext cx="1051401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ОСОО «Олимпийский комитет России», представленная в письменной форме, о рассмотрении вопроса использования слова «олимпийский»</a:t>
            </a:r>
          </a:p>
        </p:txBody>
      </p:sp>
      <p:sp>
        <p:nvSpPr>
          <p:cNvPr id="57348" name="Text Box 3">
            <a:extLst>
              <a:ext uri="{FF2B5EF4-FFF2-40B4-BE49-F238E27FC236}">
                <a16:creationId xmlns:a16="http://schemas.microsoft.com/office/drawing/2014/main" id="{C50F033B-DD28-4221-BD1F-6DFBEF93A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6225" y="1941373"/>
            <a:ext cx="3668712" cy="425132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ОСОО ОКР в папке для ОКР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info@olympic.ru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(М.А. Каланча)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olymp@fcpsr.ru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ОКР, прикладывает скриншот отправки в Папку 1 для ФГБУ ФЦПСР.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DFF36B4-781C-42AC-A6FE-989B2674D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78" y="1837749"/>
            <a:ext cx="3689309" cy="493835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0D22CB2-E6C4-4ECB-81F1-7C020C904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84499" y="1837749"/>
            <a:ext cx="3423008" cy="494113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>
            <a:extLst>
              <a:ext uri="{FF2B5EF4-FFF2-40B4-BE49-F238E27FC236}">
                <a16:creationId xmlns:a16="http://schemas.microsoft.com/office/drawing/2014/main" id="{B9852D61-F234-49EE-BDBD-7F53D81A2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692150"/>
            <a:ext cx="10514012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ООО «Паралимпийский комитет России», представленная в письменной форме, о рассмотрении вопроса использования слова «паралимпийский»</a:t>
            </a:r>
          </a:p>
        </p:txBody>
      </p:sp>
      <p:sp>
        <p:nvSpPr>
          <p:cNvPr id="24579" name="Text Box 3">
            <a:extLst>
              <a:ext uri="{FF2B5EF4-FFF2-40B4-BE49-F238E27FC236}">
                <a16:creationId xmlns:a16="http://schemas.microsoft.com/office/drawing/2014/main" id="{ABFBB663-EC42-408D-B7EC-8504805D8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782" y="1999456"/>
            <a:ext cx="3668712" cy="4858544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 anchor="ctr"/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ООО ПКР 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ol1973ga2009@yandex.ru</a:t>
            </a:r>
            <a:r>
              <a:rPr lang="ru-RU" altLang="ru-RU" sz="1600" b="1" dirty="0">
                <a:solidFill>
                  <a:srgbClr val="2D2D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(М.А. Каланча) 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ПКР, прикладывает скриншот отправки в Папку 1 для ФГБУ ФЦПСР.</a:t>
            </a:r>
          </a:p>
          <a:p>
            <a:pPr algn="ctr"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Text Box 4">
            <a:extLst>
              <a:ext uri="{FF2B5EF4-FFF2-40B4-BE49-F238E27FC236}">
                <a16:creationId xmlns:a16="http://schemas.microsoft.com/office/drawing/2014/main" id="{1610545C-32F0-4718-AD9E-EDD573B4E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5713" y="5956300"/>
            <a:ext cx="28321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endParaRPr lang="en-US" altLang="ru-RU" sz="900">
              <a:solidFill>
                <a:srgbClr val="FF0000"/>
              </a:solidFill>
              <a:latin typeface="Times New Roman" panose="02020603050405020304" pitchFamily="18" charset="0"/>
              <a:cs typeface="Segoe UI" panose="020B0502040204020203" pitchFamily="34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72AA39E7-EE9C-4007-A835-09BDF2784B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7570172"/>
              </p:ext>
            </p:extLst>
          </p:nvPr>
        </p:nvGraphicFramePr>
        <p:xfrm>
          <a:off x="557456" y="2132856"/>
          <a:ext cx="3067695" cy="4388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6634587" imgH="9491394" progId="Word.Document.12">
                  <p:embed/>
                </p:oleObj>
              </mc:Choice>
              <mc:Fallback>
                <p:oleObj name="Document" r:id="rId4" imgW="6634587" imgH="949139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7456" y="2132856"/>
                        <a:ext cx="3067695" cy="43881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CF6226FE-5E7F-4E73-A03A-94F0EC9E7F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478200"/>
              </p:ext>
            </p:extLst>
          </p:nvPr>
        </p:nvGraphicFramePr>
        <p:xfrm>
          <a:off x="7921125" y="1838139"/>
          <a:ext cx="3324712" cy="46908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6274316" imgH="8852096" progId="Word.Document.12">
                  <p:embed/>
                </p:oleObj>
              </mc:Choice>
              <mc:Fallback>
                <p:oleObj name="Document" r:id="rId6" imgW="6274316" imgH="885209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921125" y="1838139"/>
                        <a:ext cx="3324712" cy="46908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1">
            <a:extLst>
              <a:ext uri="{FF2B5EF4-FFF2-40B4-BE49-F238E27FC236}">
                <a16:creationId xmlns:a16="http://schemas.microsoft.com/office/drawing/2014/main" id="{FCB5BE73-2994-4187-B8BC-34A020F2F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88" y="765175"/>
            <a:ext cx="10153650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ПОЗИЦИЯ ОСФСООИ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России», представленная в письменной форме, о рассмотрении вопроса использования слова «</a:t>
            </a:r>
            <a:r>
              <a:rPr lang="ru-RU" altLang="ru-RU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</p:txBody>
      </p:sp>
      <p:pic>
        <p:nvPicPr>
          <p:cNvPr id="29700" name="Picture 3">
            <a:extLst>
              <a:ext uri="{FF2B5EF4-FFF2-40B4-BE49-F238E27FC236}">
                <a16:creationId xmlns:a16="http://schemas.microsoft.com/office/drawing/2014/main" id="{3EA0E262-B665-4744-9561-877DB8E54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75" y="1989138"/>
            <a:ext cx="3171825" cy="387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8" name="Text Box 5">
            <a:extLst>
              <a:ext uri="{FF2B5EF4-FFF2-40B4-BE49-F238E27FC236}">
                <a16:creationId xmlns:a16="http://schemas.microsoft.com/office/drawing/2014/main" id="{BC51CB8B-5DB6-4755-A302-4CBA39FC9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1844824"/>
            <a:ext cx="3759200" cy="509075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spcBef>
                <a:spcPts val="4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spcBef>
                <a:spcPts val="35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ts val="60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3D3D3D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два документа обязательно готовятся организацией, подписываются руководителем или уполномоченным должностным лицом, ставится печать, сканируются в формате </a:t>
            </a:r>
            <a:r>
              <a:rPr lang="en-US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buClrTx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Архивируются Папка 1, Папка 2 и направляются: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ОСФСООИ СКР 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info@deaflymp.ru</a:t>
            </a:r>
            <a:r>
              <a:rPr lang="ru-RU" altLang="ru-RU" sz="1600" b="1" dirty="0">
                <a:solidFill>
                  <a:srgbClr val="2D2DB9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>
              <a:buFont typeface="Times New Roman" panose="02020603050405020304" pitchFamily="18" charset="0"/>
              <a:buChar char="-"/>
              <a:defRPr/>
            </a:pPr>
            <a:r>
              <a:rPr lang="ru-RU" altLang="ru-RU" sz="1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ФГБУ ФЦПСР (М.А. Каланча) 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olymp@fcpsr.ru</a:t>
            </a:r>
            <a:r>
              <a:rPr lang="ru-RU" altLang="ru-RU" sz="1600" b="1" dirty="0">
                <a:solidFill>
                  <a:schemeClr val="accent6"/>
                </a:solidFill>
                <a:highlight>
                  <a:srgbClr val="00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ctr">
              <a:buClrTx/>
              <a:buFontTx/>
              <a:buNone/>
              <a:defRPr/>
            </a:pP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ОИВС в сфере </a:t>
            </a:r>
            <a:r>
              <a:rPr lang="ru-RU" altLang="ru-RU" sz="1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ФКиС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</a:t>
            </a:r>
            <a:r>
              <a:rPr lang="ru-RU" alt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отправляет пакет документов в СКР, прикладывает скриншот отправки в Папку 1 для ФГБУ ФЦПСР.</a:t>
            </a:r>
            <a:endParaRPr lang="ru-RU" altLang="ru-RU" sz="16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  <a:buClrTx/>
              <a:defRPr/>
            </a:pPr>
            <a:endParaRPr lang="ru-RU" alt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id="{D71234D6-94AA-454E-A689-896C30C382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046337"/>
              </p:ext>
            </p:extLst>
          </p:nvPr>
        </p:nvGraphicFramePr>
        <p:xfrm>
          <a:off x="658913" y="1844824"/>
          <a:ext cx="3206491" cy="4885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6478385" imgH="9871800" progId="Word.Document.12">
                  <p:embed/>
                </p:oleObj>
              </mc:Choice>
              <mc:Fallback>
                <p:oleObj name="Document" r:id="rId5" imgW="6478385" imgH="987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8913" y="1844824"/>
                        <a:ext cx="3206491" cy="48856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10BB864-EDD7-4930-82D1-DD4005FFE0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105618"/>
              </p:ext>
            </p:extLst>
          </p:nvPr>
        </p:nvGraphicFramePr>
        <p:xfrm>
          <a:off x="8172352" y="1844824"/>
          <a:ext cx="3362323" cy="49785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6118115" imgH="9058705" progId="Word.Document.12">
                  <p:embed/>
                </p:oleObj>
              </mc:Choice>
              <mc:Fallback>
                <p:oleObj name="Document" r:id="rId7" imgW="6118115" imgH="905870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72352" y="1844824"/>
                        <a:ext cx="3362323" cy="49785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D287B52D-DE91-4E54-A7BD-44A7E622D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0" y="703263"/>
            <a:ext cx="11029950" cy="98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>
                <a:solidFill>
                  <a:schemeClr val="bg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>
              <a:buSzPct val="100000"/>
            </a:pP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документов, подаваемых в Комиссию Министерства спорта России по определению соответствия организаций условиям использования в своем наименовании слов «олимпийский», «паралимпийский» и «</a:t>
            </a:r>
            <a:r>
              <a:rPr lang="ru-RU" altLang="ru-RU" sz="1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sz="1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или образованных на их основе слов и словосочетаний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833F44-1779-43DA-B406-0F35CD4A8F39}"/>
              </a:ext>
            </a:extLst>
          </p:cNvPr>
          <p:cNvSpPr txBox="1"/>
          <p:nvPr/>
        </p:nvSpPr>
        <p:spPr>
          <a:xfrm>
            <a:off x="261938" y="1989138"/>
            <a:ext cx="11674475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Училище, образовательная организация высшего образования, иная организация направляют заявку в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(п. 8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Заявка включает в себя: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наименование организации, адрес (место нахождения), контактные данные (телефон, адрес электронной почты) (п. 8 Порядка)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Копия устава, выписка из реестра лицензий (п. 8 Порядка)</a:t>
            </a:r>
            <a:endParaRPr lang="ru-RU" sz="1700" b="1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Отчет федерального статистического наблюдения (3-АФК для «паралимпийский» и «сурдлимпийский» или 5-ФК для «олимпийский») за предыдущий год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Государственное (муниципальное) задание на момент подачи заявки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Копии распорядительных актов о приеме на обучение (иная организация – не менее </a:t>
            </a:r>
            <a:r>
              <a:rPr lang="ru-RU" sz="1700" b="1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четырех</a:t>
            </a: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 лет, предшествующих дню подачи заявки); сведения о периоде обучения и прохождении спортивной подготовки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Иные организации: копии протоколов официальных спортивных соревнований п. 4 – 6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Училища, образовательные организации высшего образования : списки спортсменов с указанием реквизитов распорядительных актов о присвоении спортивных званий и разрядов, п. 2 – 3 (п. 8 Порядка)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1700" dirty="0">
                <a:solidFill>
                  <a:schemeClr val="tx1"/>
                </a:solidFill>
                <a:latin typeface="Times New Roman" panose="02020603050405020304" pitchFamily="18" charset="0"/>
                <a:ea typeface="Microsoft YaHei" pitchFamily="32" charset="-122"/>
                <a:cs typeface="Times New Roman" panose="02020603050405020304" pitchFamily="18" charset="0"/>
              </a:rPr>
              <a:t>Командные игровые виды спорта: сведения о спортсмене, состоящем в трудовых отношениях с профессиональным спортивным клубом (трудовой договор)</a:t>
            </a:r>
          </a:p>
          <a:p>
            <a:pPr marL="342900" indent="-342900">
              <a:buFontTx/>
              <a:buAutoNum type="arabicPeriod"/>
              <a:defRPr/>
            </a:pP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ea typeface="Microsoft YaHei" pitchFamily="3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>
            <a:extLst>
              <a:ext uri="{FF2B5EF4-FFF2-40B4-BE49-F238E27FC236}">
                <a16:creationId xmlns:a16="http://schemas.microsoft.com/office/drawing/2014/main" id="{914428E9-4C96-4125-AC5B-CBB1823B45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4149725"/>
            <a:ext cx="11439525" cy="1971675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</a:bodyPr>
          <a:lstStyle>
            <a:lvl1pPr marL="327025" indent="-327025"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65850" algn="l"/>
                <a:tab pos="6615113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</a:tabLst>
              <a:defRPr>
                <a:solidFill>
                  <a:srgbClr val="FFFFFF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3175" indent="0" algn="just" eaLnBrk="1" hangingPunct="1">
              <a:buSzPct val="100000"/>
              <a:defRPr/>
            </a:pP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в Федеральное государственное бюджетное учреждение «Федеральный центр подготовки спортивного резерва в электронной форме: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Прилагаемые к заявке документы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Позицию ОКР / ПКР / СКР</a:t>
            </a:r>
          </a:p>
          <a:p>
            <a:pPr marL="3175" indent="0" algn="just" eaLnBrk="1" hangingPunct="1">
              <a:buSzPct val="100000"/>
              <a:defRPr/>
            </a:pP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(п. 10 Порядка)</a:t>
            </a:r>
          </a:p>
          <a:p>
            <a:pPr marL="346075" indent="-342900" algn="just" eaLnBrk="1" hangingPunct="1">
              <a:buSzPct val="100000"/>
              <a:buFont typeface="Arial" panose="020B0604020202020204" pitchFamily="34" charset="0"/>
              <a:buChar char="•"/>
              <a:defRPr/>
            </a:pPr>
            <a:endParaRPr lang="ru-RU" alt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19" name="TextBox 3">
            <a:extLst>
              <a:ext uri="{FF2B5EF4-FFF2-40B4-BE49-F238E27FC236}">
                <a16:creationId xmlns:a16="http://schemas.microsoft.com/office/drawing/2014/main" id="{A4218AE1-70E9-4097-9019-7764334335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88" y="2060575"/>
            <a:ext cx="11377612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исполнительной власти субъекта РФ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направляет запрос о позиции: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«олимпийский»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Общественный союз общественных объединений «Олимпийский комитет России»;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«паралимпийский» 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 Общероссийскую общественную организацию «Паралимпийский комитет России»; 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слова «</a:t>
            </a:r>
            <a:r>
              <a:rPr lang="ru-RU" alt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 Общероссийский союз физкультурно-спортивных объединений инвалидов «</a:t>
            </a:r>
            <a:r>
              <a:rPr lang="ru-RU" alt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Сурдлимпийский</a:t>
            </a:r>
            <a:r>
              <a:rPr lang="ru-RU" alt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комитет России» (п. 9 Порядка)</a:t>
            </a:r>
          </a:p>
          <a:p>
            <a:endParaRPr lang="ru-RU" alt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 Light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12876</TotalTime>
  <Words>2251</Words>
  <Application>Microsoft Office PowerPoint</Application>
  <PresentationFormat>Произвольный</PresentationFormat>
  <Paragraphs>267</Paragraphs>
  <Slides>24</Slides>
  <Notes>20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Тема Office</vt:lpstr>
      <vt:lpstr>1_Тема Office</vt:lpstr>
      <vt:lpstr>2_Тема Office</vt:lpstr>
      <vt:lpstr>3_Тема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 Сахаров</dc:creator>
  <cp:lastModifiedBy>Войнова Ольга Владимировна</cp:lastModifiedBy>
  <cp:revision>470</cp:revision>
  <cp:lastPrinted>2021-10-20T07:44:18Z</cp:lastPrinted>
  <dcterms:created xsi:type="dcterms:W3CDTF">2017-05-16T05:33:36Z</dcterms:created>
  <dcterms:modified xsi:type="dcterms:W3CDTF">2026-02-09T10:00:49Z</dcterms:modified>
</cp:coreProperties>
</file>